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58" r:id="rId5"/>
    <p:sldId id="261" r:id="rId6"/>
    <p:sldId id="260" r:id="rId7"/>
    <p:sldId id="256" r:id="rId8"/>
    <p:sldId id="265" r:id="rId9"/>
    <p:sldId id="257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DJANA\Desktop\LAB_SESSION_CHY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RA_JJA_1998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DJANA\Desktop\LAB_SESSION_CHY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v>Observed</c:v>
          </c:tx>
          <c:spPr>
            <a:ln w="19050">
              <a:solidFill>
                <a:srgbClr val="272CF1"/>
              </a:solidFill>
            </a:ln>
          </c:spPr>
          <c:marker>
            <c:symbol val="none"/>
          </c:marker>
          <c:cat>
            <c:numRef>
              <c:f>'Obs-Sim_Flow1979'!$F$3:$F$124</c:f>
              <c:numCache>
                <c:formatCode>m/d/yyyy</c:formatCode>
                <c:ptCount val="122"/>
                <c:pt idx="0">
                  <c:v>29007</c:v>
                </c:pt>
                <c:pt idx="1">
                  <c:v>29008</c:v>
                </c:pt>
                <c:pt idx="2">
                  <c:v>29009</c:v>
                </c:pt>
                <c:pt idx="3">
                  <c:v>29010</c:v>
                </c:pt>
                <c:pt idx="4">
                  <c:v>29011</c:v>
                </c:pt>
                <c:pt idx="5">
                  <c:v>29012</c:v>
                </c:pt>
                <c:pt idx="6">
                  <c:v>29013</c:v>
                </c:pt>
                <c:pt idx="7">
                  <c:v>29014</c:v>
                </c:pt>
                <c:pt idx="8">
                  <c:v>29015</c:v>
                </c:pt>
                <c:pt idx="9">
                  <c:v>29016</c:v>
                </c:pt>
                <c:pt idx="10">
                  <c:v>29017</c:v>
                </c:pt>
                <c:pt idx="11">
                  <c:v>29018</c:v>
                </c:pt>
                <c:pt idx="12">
                  <c:v>29019</c:v>
                </c:pt>
                <c:pt idx="13">
                  <c:v>29020</c:v>
                </c:pt>
                <c:pt idx="14">
                  <c:v>29021</c:v>
                </c:pt>
                <c:pt idx="15">
                  <c:v>29022</c:v>
                </c:pt>
                <c:pt idx="16">
                  <c:v>29023</c:v>
                </c:pt>
                <c:pt idx="17">
                  <c:v>29024</c:v>
                </c:pt>
                <c:pt idx="18">
                  <c:v>29025</c:v>
                </c:pt>
                <c:pt idx="19">
                  <c:v>29026</c:v>
                </c:pt>
                <c:pt idx="20">
                  <c:v>29027</c:v>
                </c:pt>
                <c:pt idx="21">
                  <c:v>29028</c:v>
                </c:pt>
                <c:pt idx="22">
                  <c:v>29029</c:v>
                </c:pt>
                <c:pt idx="23">
                  <c:v>29030</c:v>
                </c:pt>
                <c:pt idx="24">
                  <c:v>29031</c:v>
                </c:pt>
                <c:pt idx="25">
                  <c:v>29032</c:v>
                </c:pt>
                <c:pt idx="26">
                  <c:v>29033</c:v>
                </c:pt>
                <c:pt idx="27">
                  <c:v>29034</c:v>
                </c:pt>
                <c:pt idx="28">
                  <c:v>29035</c:v>
                </c:pt>
                <c:pt idx="29">
                  <c:v>29036</c:v>
                </c:pt>
                <c:pt idx="30">
                  <c:v>29037</c:v>
                </c:pt>
                <c:pt idx="31">
                  <c:v>29038</c:v>
                </c:pt>
                <c:pt idx="32">
                  <c:v>29039</c:v>
                </c:pt>
                <c:pt idx="33">
                  <c:v>29040</c:v>
                </c:pt>
                <c:pt idx="34">
                  <c:v>29041</c:v>
                </c:pt>
                <c:pt idx="35">
                  <c:v>29042</c:v>
                </c:pt>
                <c:pt idx="36">
                  <c:v>29043</c:v>
                </c:pt>
                <c:pt idx="37">
                  <c:v>29044</c:v>
                </c:pt>
                <c:pt idx="38">
                  <c:v>29045</c:v>
                </c:pt>
                <c:pt idx="39">
                  <c:v>29046</c:v>
                </c:pt>
                <c:pt idx="40">
                  <c:v>29047</c:v>
                </c:pt>
                <c:pt idx="41">
                  <c:v>29048</c:v>
                </c:pt>
                <c:pt idx="42">
                  <c:v>29049</c:v>
                </c:pt>
                <c:pt idx="43">
                  <c:v>29050</c:v>
                </c:pt>
                <c:pt idx="44">
                  <c:v>29051</c:v>
                </c:pt>
                <c:pt idx="45">
                  <c:v>29052</c:v>
                </c:pt>
                <c:pt idx="46">
                  <c:v>29053</c:v>
                </c:pt>
                <c:pt idx="47">
                  <c:v>29054</c:v>
                </c:pt>
                <c:pt idx="48">
                  <c:v>29055</c:v>
                </c:pt>
                <c:pt idx="49">
                  <c:v>29056</c:v>
                </c:pt>
                <c:pt idx="50">
                  <c:v>29057</c:v>
                </c:pt>
                <c:pt idx="51">
                  <c:v>29058</c:v>
                </c:pt>
                <c:pt idx="52">
                  <c:v>29059</c:v>
                </c:pt>
                <c:pt idx="53">
                  <c:v>29060</c:v>
                </c:pt>
                <c:pt idx="54">
                  <c:v>29061</c:v>
                </c:pt>
                <c:pt idx="55">
                  <c:v>29062</c:v>
                </c:pt>
                <c:pt idx="56">
                  <c:v>29063</c:v>
                </c:pt>
                <c:pt idx="57">
                  <c:v>29064</c:v>
                </c:pt>
                <c:pt idx="58">
                  <c:v>29065</c:v>
                </c:pt>
                <c:pt idx="59">
                  <c:v>29066</c:v>
                </c:pt>
                <c:pt idx="60">
                  <c:v>29067</c:v>
                </c:pt>
                <c:pt idx="61">
                  <c:v>29068</c:v>
                </c:pt>
                <c:pt idx="62">
                  <c:v>29069</c:v>
                </c:pt>
                <c:pt idx="63">
                  <c:v>29070</c:v>
                </c:pt>
                <c:pt idx="64">
                  <c:v>29071</c:v>
                </c:pt>
                <c:pt idx="65">
                  <c:v>29072</c:v>
                </c:pt>
                <c:pt idx="66">
                  <c:v>29073</c:v>
                </c:pt>
                <c:pt idx="67">
                  <c:v>29074</c:v>
                </c:pt>
                <c:pt idx="68">
                  <c:v>29075</c:v>
                </c:pt>
                <c:pt idx="69">
                  <c:v>29076</c:v>
                </c:pt>
                <c:pt idx="70">
                  <c:v>29077</c:v>
                </c:pt>
                <c:pt idx="71">
                  <c:v>29078</c:v>
                </c:pt>
                <c:pt idx="72">
                  <c:v>29079</c:v>
                </c:pt>
                <c:pt idx="73">
                  <c:v>29080</c:v>
                </c:pt>
                <c:pt idx="74">
                  <c:v>29081</c:v>
                </c:pt>
                <c:pt idx="75">
                  <c:v>29082</c:v>
                </c:pt>
                <c:pt idx="76">
                  <c:v>29083</c:v>
                </c:pt>
                <c:pt idx="77">
                  <c:v>29084</c:v>
                </c:pt>
                <c:pt idx="78">
                  <c:v>29085</c:v>
                </c:pt>
                <c:pt idx="79">
                  <c:v>29086</c:v>
                </c:pt>
                <c:pt idx="80">
                  <c:v>29087</c:v>
                </c:pt>
                <c:pt idx="81">
                  <c:v>29088</c:v>
                </c:pt>
                <c:pt idx="82">
                  <c:v>29089</c:v>
                </c:pt>
                <c:pt idx="83">
                  <c:v>29090</c:v>
                </c:pt>
                <c:pt idx="84">
                  <c:v>29091</c:v>
                </c:pt>
                <c:pt idx="85">
                  <c:v>29092</c:v>
                </c:pt>
                <c:pt idx="86">
                  <c:v>29093</c:v>
                </c:pt>
                <c:pt idx="87">
                  <c:v>29094</c:v>
                </c:pt>
                <c:pt idx="88">
                  <c:v>29095</c:v>
                </c:pt>
                <c:pt idx="89">
                  <c:v>29096</c:v>
                </c:pt>
                <c:pt idx="90">
                  <c:v>29097</c:v>
                </c:pt>
                <c:pt idx="91">
                  <c:v>29098</c:v>
                </c:pt>
                <c:pt idx="92">
                  <c:v>29099</c:v>
                </c:pt>
                <c:pt idx="93">
                  <c:v>29100</c:v>
                </c:pt>
                <c:pt idx="94">
                  <c:v>29101</c:v>
                </c:pt>
                <c:pt idx="95">
                  <c:v>29102</c:v>
                </c:pt>
                <c:pt idx="96">
                  <c:v>29103</c:v>
                </c:pt>
                <c:pt idx="97">
                  <c:v>29104</c:v>
                </c:pt>
                <c:pt idx="98">
                  <c:v>29105</c:v>
                </c:pt>
                <c:pt idx="99">
                  <c:v>29106</c:v>
                </c:pt>
                <c:pt idx="100">
                  <c:v>29107</c:v>
                </c:pt>
                <c:pt idx="101">
                  <c:v>29108</c:v>
                </c:pt>
                <c:pt idx="102">
                  <c:v>29109</c:v>
                </c:pt>
                <c:pt idx="103">
                  <c:v>29110</c:v>
                </c:pt>
                <c:pt idx="104">
                  <c:v>29111</c:v>
                </c:pt>
                <c:pt idx="105">
                  <c:v>29112</c:v>
                </c:pt>
                <c:pt idx="106">
                  <c:v>29113</c:v>
                </c:pt>
                <c:pt idx="107">
                  <c:v>29114</c:v>
                </c:pt>
                <c:pt idx="108">
                  <c:v>29115</c:v>
                </c:pt>
                <c:pt idx="109">
                  <c:v>29116</c:v>
                </c:pt>
                <c:pt idx="110">
                  <c:v>29117</c:v>
                </c:pt>
                <c:pt idx="111">
                  <c:v>29118</c:v>
                </c:pt>
                <c:pt idx="112">
                  <c:v>29119</c:v>
                </c:pt>
                <c:pt idx="113">
                  <c:v>29120</c:v>
                </c:pt>
                <c:pt idx="114">
                  <c:v>29121</c:v>
                </c:pt>
                <c:pt idx="115">
                  <c:v>29122</c:v>
                </c:pt>
                <c:pt idx="116">
                  <c:v>29123</c:v>
                </c:pt>
                <c:pt idx="117">
                  <c:v>29124</c:v>
                </c:pt>
                <c:pt idx="118">
                  <c:v>29125</c:v>
                </c:pt>
                <c:pt idx="119">
                  <c:v>29126</c:v>
                </c:pt>
                <c:pt idx="120">
                  <c:v>29127</c:v>
                </c:pt>
                <c:pt idx="121">
                  <c:v>29128</c:v>
                </c:pt>
              </c:numCache>
            </c:numRef>
          </c:cat>
          <c:val>
            <c:numRef>
              <c:f>'Obs-Sim_Flow1979'!$E$3:$E$124</c:f>
              <c:numCache>
                <c:formatCode>General</c:formatCode>
                <c:ptCount val="122"/>
                <c:pt idx="0">
                  <c:v>11.899999618530277</c:v>
                </c:pt>
                <c:pt idx="1">
                  <c:v>16.04999923706054</c:v>
                </c:pt>
                <c:pt idx="2">
                  <c:v>19.100000381469727</c:v>
                </c:pt>
                <c:pt idx="3">
                  <c:v>28.200000762939453</c:v>
                </c:pt>
                <c:pt idx="4">
                  <c:v>36.240001678466797</c:v>
                </c:pt>
                <c:pt idx="5">
                  <c:v>31.620000839233384</c:v>
                </c:pt>
                <c:pt idx="6">
                  <c:v>24.139999389648445</c:v>
                </c:pt>
                <c:pt idx="7">
                  <c:v>32.580001831054673</c:v>
                </c:pt>
                <c:pt idx="8">
                  <c:v>40.470001220703125</c:v>
                </c:pt>
                <c:pt idx="9">
                  <c:v>46.990001678466797</c:v>
                </c:pt>
                <c:pt idx="10">
                  <c:v>44.919998168945305</c:v>
                </c:pt>
                <c:pt idx="11">
                  <c:v>42.919998168945305</c:v>
                </c:pt>
                <c:pt idx="12">
                  <c:v>56.61999893188478</c:v>
                </c:pt>
                <c:pt idx="13">
                  <c:v>50.790000915527365</c:v>
                </c:pt>
                <c:pt idx="14">
                  <c:v>49.459999084472642</c:v>
                </c:pt>
                <c:pt idx="15">
                  <c:v>42.650001525878906</c:v>
                </c:pt>
                <c:pt idx="16">
                  <c:v>60.409999847412095</c:v>
                </c:pt>
                <c:pt idx="17">
                  <c:v>66.110000610351548</c:v>
                </c:pt>
                <c:pt idx="18">
                  <c:v>43</c:v>
                </c:pt>
                <c:pt idx="19">
                  <c:v>38.330001831054673</c:v>
                </c:pt>
                <c:pt idx="20">
                  <c:v>174.60000610351562</c:v>
                </c:pt>
                <c:pt idx="21">
                  <c:v>229.39999389648437</c:v>
                </c:pt>
                <c:pt idx="22">
                  <c:v>174</c:v>
                </c:pt>
                <c:pt idx="23">
                  <c:v>181.69999694824219</c:v>
                </c:pt>
                <c:pt idx="24">
                  <c:v>206.10000610351562</c:v>
                </c:pt>
                <c:pt idx="25">
                  <c:v>160.69999694824219</c:v>
                </c:pt>
                <c:pt idx="26">
                  <c:v>182.60000610351562</c:v>
                </c:pt>
                <c:pt idx="27">
                  <c:v>134</c:v>
                </c:pt>
                <c:pt idx="28">
                  <c:v>102.69999694824222</c:v>
                </c:pt>
                <c:pt idx="29">
                  <c:v>101.19999694824222</c:v>
                </c:pt>
                <c:pt idx="30">
                  <c:v>151.8999938964844</c:v>
                </c:pt>
                <c:pt idx="31">
                  <c:v>188.10000610351562</c:v>
                </c:pt>
                <c:pt idx="32">
                  <c:v>190.80000305175778</c:v>
                </c:pt>
                <c:pt idx="33">
                  <c:v>147.89999389648437</c:v>
                </c:pt>
                <c:pt idx="34">
                  <c:v>103.19999694824222</c:v>
                </c:pt>
                <c:pt idx="35">
                  <c:v>93.739997863769503</c:v>
                </c:pt>
                <c:pt idx="36">
                  <c:v>84.040000915527344</c:v>
                </c:pt>
                <c:pt idx="37">
                  <c:v>80.889999389648437</c:v>
                </c:pt>
                <c:pt idx="38">
                  <c:v>79.51000213623044</c:v>
                </c:pt>
                <c:pt idx="39">
                  <c:v>82.569999694824233</c:v>
                </c:pt>
                <c:pt idx="40">
                  <c:v>81.76000213623044</c:v>
                </c:pt>
                <c:pt idx="41">
                  <c:v>93.73000335693358</c:v>
                </c:pt>
                <c:pt idx="42">
                  <c:v>103</c:v>
                </c:pt>
                <c:pt idx="43">
                  <c:v>174.89999389648437</c:v>
                </c:pt>
                <c:pt idx="44">
                  <c:v>299.10000610351574</c:v>
                </c:pt>
                <c:pt idx="45">
                  <c:v>355.20001220703125</c:v>
                </c:pt>
                <c:pt idx="46">
                  <c:v>337.89999389648426</c:v>
                </c:pt>
                <c:pt idx="47">
                  <c:v>330.60000610351574</c:v>
                </c:pt>
                <c:pt idx="48">
                  <c:v>305.10000610351574</c:v>
                </c:pt>
                <c:pt idx="49">
                  <c:v>461.89999389648426</c:v>
                </c:pt>
                <c:pt idx="50">
                  <c:v>558.70001220703159</c:v>
                </c:pt>
                <c:pt idx="51">
                  <c:v>409.29998779296875</c:v>
                </c:pt>
                <c:pt idx="52">
                  <c:v>402.70001220703125</c:v>
                </c:pt>
                <c:pt idx="53">
                  <c:v>555.5999755859375</c:v>
                </c:pt>
                <c:pt idx="54">
                  <c:v>654</c:v>
                </c:pt>
                <c:pt idx="55">
                  <c:v>739.20001220703159</c:v>
                </c:pt>
                <c:pt idx="56">
                  <c:v>787.20001220703159</c:v>
                </c:pt>
                <c:pt idx="57">
                  <c:v>812.79998779296852</c:v>
                </c:pt>
                <c:pt idx="58">
                  <c:v>834.79998779296852</c:v>
                </c:pt>
                <c:pt idx="59">
                  <c:v>836.0999755859375</c:v>
                </c:pt>
                <c:pt idx="60">
                  <c:v>804.70001220703159</c:v>
                </c:pt>
                <c:pt idx="61">
                  <c:v>761.29998779296852</c:v>
                </c:pt>
                <c:pt idx="62">
                  <c:v>774.70001220703159</c:v>
                </c:pt>
                <c:pt idx="63">
                  <c:v>788</c:v>
                </c:pt>
                <c:pt idx="64">
                  <c:v>798.5</c:v>
                </c:pt>
                <c:pt idx="65">
                  <c:v>787.5</c:v>
                </c:pt>
                <c:pt idx="66">
                  <c:v>754.5</c:v>
                </c:pt>
                <c:pt idx="67">
                  <c:v>719.70001220703159</c:v>
                </c:pt>
                <c:pt idx="68">
                  <c:v>674.20001220703159</c:v>
                </c:pt>
                <c:pt idx="69">
                  <c:v>619.70001220703159</c:v>
                </c:pt>
                <c:pt idx="70">
                  <c:v>518.0999755859375</c:v>
                </c:pt>
                <c:pt idx="71">
                  <c:v>471.70001220703125</c:v>
                </c:pt>
                <c:pt idx="72">
                  <c:v>416.60000610351574</c:v>
                </c:pt>
                <c:pt idx="73">
                  <c:v>349.20001220703125</c:v>
                </c:pt>
                <c:pt idx="74">
                  <c:v>314.60000610351574</c:v>
                </c:pt>
                <c:pt idx="75">
                  <c:v>341.70001220703125</c:v>
                </c:pt>
                <c:pt idx="76">
                  <c:v>355.89999389648426</c:v>
                </c:pt>
                <c:pt idx="77">
                  <c:v>345.29998779296875</c:v>
                </c:pt>
                <c:pt idx="78">
                  <c:v>412.89999389648426</c:v>
                </c:pt>
                <c:pt idx="79">
                  <c:v>508</c:v>
                </c:pt>
                <c:pt idx="80">
                  <c:v>599.40002441406239</c:v>
                </c:pt>
                <c:pt idx="81">
                  <c:v>666.40002441406239</c:v>
                </c:pt>
                <c:pt idx="82">
                  <c:v>581.29998779296852</c:v>
                </c:pt>
                <c:pt idx="83">
                  <c:v>501.39999389648426</c:v>
                </c:pt>
                <c:pt idx="84">
                  <c:v>471.70001220703125</c:v>
                </c:pt>
                <c:pt idx="85">
                  <c:v>494.89999389648426</c:v>
                </c:pt>
                <c:pt idx="86">
                  <c:v>455.10000610351574</c:v>
                </c:pt>
                <c:pt idx="87">
                  <c:v>464.10000610351574</c:v>
                </c:pt>
                <c:pt idx="88">
                  <c:v>529.0999755859375</c:v>
                </c:pt>
                <c:pt idx="89">
                  <c:v>542.5</c:v>
                </c:pt>
                <c:pt idx="90">
                  <c:v>518.90002441406239</c:v>
                </c:pt>
                <c:pt idx="91">
                  <c:v>603.20001220703159</c:v>
                </c:pt>
                <c:pt idx="92">
                  <c:v>682</c:v>
                </c:pt>
                <c:pt idx="93">
                  <c:v>726.79998779296852</c:v>
                </c:pt>
                <c:pt idx="94">
                  <c:v>729.90002441406239</c:v>
                </c:pt>
                <c:pt idx="95">
                  <c:v>724.90002441406239</c:v>
                </c:pt>
                <c:pt idx="96">
                  <c:v>695</c:v>
                </c:pt>
                <c:pt idx="97">
                  <c:v>682.0999755859375</c:v>
                </c:pt>
                <c:pt idx="98">
                  <c:v>701.5999755859375</c:v>
                </c:pt>
                <c:pt idx="99">
                  <c:v>715.90002441406239</c:v>
                </c:pt>
                <c:pt idx="100">
                  <c:v>729.29998779296852</c:v>
                </c:pt>
                <c:pt idx="101">
                  <c:v>745.79998779296852</c:v>
                </c:pt>
                <c:pt idx="102">
                  <c:v>751.29998779296852</c:v>
                </c:pt>
                <c:pt idx="103">
                  <c:v>736</c:v>
                </c:pt>
                <c:pt idx="104">
                  <c:v>702.20001220703159</c:v>
                </c:pt>
                <c:pt idx="105">
                  <c:v>555.79998779296852</c:v>
                </c:pt>
                <c:pt idx="106">
                  <c:v>409.20001220703125</c:v>
                </c:pt>
                <c:pt idx="107">
                  <c:v>305.79998779296875</c:v>
                </c:pt>
                <c:pt idx="108">
                  <c:v>362.29998779296875</c:v>
                </c:pt>
                <c:pt idx="109">
                  <c:v>417.5</c:v>
                </c:pt>
                <c:pt idx="110">
                  <c:v>418.60000610351574</c:v>
                </c:pt>
                <c:pt idx="111">
                  <c:v>374.20001220703125</c:v>
                </c:pt>
                <c:pt idx="112">
                  <c:v>345.20001220703125</c:v>
                </c:pt>
                <c:pt idx="113">
                  <c:v>341.89999389648426</c:v>
                </c:pt>
                <c:pt idx="114">
                  <c:v>370.70001220703125</c:v>
                </c:pt>
                <c:pt idx="115">
                  <c:v>436.60000610351574</c:v>
                </c:pt>
                <c:pt idx="116">
                  <c:v>512.5</c:v>
                </c:pt>
                <c:pt idx="117">
                  <c:v>530.5</c:v>
                </c:pt>
                <c:pt idx="118">
                  <c:v>494.60000610351574</c:v>
                </c:pt>
                <c:pt idx="119">
                  <c:v>456.5</c:v>
                </c:pt>
                <c:pt idx="120">
                  <c:v>413</c:v>
                </c:pt>
                <c:pt idx="121">
                  <c:v>331.20001220703125</c:v>
                </c:pt>
              </c:numCache>
            </c:numRef>
          </c:val>
        </c:ser>
        <c:ser>
          <c:idx val="1"/>
          <c:order val="1"/>
          <c:tx>
            <c:v>Simulated_ERA</c:v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'Obs-Sim_Flow1979'!$F$3:$F$124</c:f>
              <c:numCache>
                <c:formatCode>m/d/yyyy</c:formatCode>
                <c:ptCount val="122"/>
                <c:pt idx="0">
                  <c:v>29007</c:v>
                </c:pt>
                <c:pt idx="1">
                  <c:v>29008</c:v>
                </c:pt>
                <c:pt idx="2">
                  <c:v>29009</c:v>
                </c:pt>
                <c:pt idx="3">
                  <c:v>29010</c:v>
                </c:pt>
                <c:pt idx="4">
                  <c:v>29011</c:v>
                </c:pt>
                <c:pt idx="5">
                  <c:v>29012</c:v>
                </c:pt>
                <c:pt idx="6">
                  <c:v>29013</c:v>
                </c:pt>
                <c:pt idx="7">
                  <c:v>29014</c:v>
                </c:pt>
                <c:pt idx="8">
                  <c:v>29015</c:v>
                </c:pt>
                <c:pt idx="9">
                  <c:v>29016</c:v>
                </c:pt>
                <c:pt idx="10">
                  <c:v>29017</c:v>
                </c:pt>
                <c:pt idx="11">
                  <c:v>29018</c:v>
                </c:pt>
                <c:pt idx="12">
                  <c:v>29019</c:v>
                </c:pt>
                <c:pt idx="13">
                  <c:v>29020</c:v>
                </c:pt>
                <c:pt idx="14">
                  <c:v>29021</c:v>
                </c:pt>
                <c:pt idx="15">
                  <c:v>29022</c:v>
                </c:pt>
                <c:pt idx="16">
                  <c:v>29023</c:v>
                </c:pt>
                <c:pt idx="17">
                  <c:v>29024</c:v>
                </c:pt>
                <c:pt idx="18">
                  <c:v>29025</c:v>
                </c:pt>
                <c:pt idx="19">
                  <c:v>29026</c:v>
                </c:pt>
                <c:pt idx="20">
                  <c:v>29027</c:v>
                </c:pt>
                <c:pt idx="21">
                  <c:v>29028</c:v>
                </c:pt>
                <c:pt idx="22">
                  <c:v>29029</c:v>
                </c:pt>
                <c:pt idx="23">
                  <c:v>29030</c:v>
                </c:pt>
                <c:pt idx="24">
                  <c:v>29031</c:v>
                </c:pt>
                <c:pt idx="25">
                  <c:v>29032</c:v>
                </c:pt>
                <c:pt idx="26">
                  <c:v>29033</c:v>
                </c:pt>
                <c:pt idx="27">
                  <c:v>29034</c:v>
                </c:pt>
                <c:pt idx="28">
                  <c:v>29035</c:v>
                </c:pt>
                <c:pt idx="29">
                  <c:v>29036</c:v>
                </c:pt>
                <c:pt idx="30">
                  <c:v>29037</c:v>
                </c:pt>
                <c:pt idx="31">
                  <c:v>29038</c:v>
                </c:pt>
                <c:pt idx="32">
                  <c:v>29039</c:v>
                </c:pt>
                <c:pt idx="33">
                  <c:v>29040</c:v>
                </c:pt>
                <c:pt idx="34">
                  <c:v>29041</c:v>
                </c:pt>
                <c:pt idx="35">
                  <c:v>29042</c:v>
                </c:pt>
                <c:pt idx="36">
                  <c:v>29043</c:v>
                </c:pt>
                <c:pt idx="37">
                  <c:v>29044</c:v>
                </c:pt>
                <c:pt idx="38">
                  <c:v>29045</c:v>
                </c:pt>
                <c:pt idx="39">
                  <c:v>29046</c:v>
                </c:pt>
                <c:pt idx="40">
                  <c:v>29047</c:v>
                </c:pt>
                <c:pt idx="41">
                  <c:v>29048</c:v>
                </c:pt>
                <c:pt idx="42">
                  <c:v>29049</c:v>
                </c:pt>
                <c:pt idx="43">
                  <c:v>29050</c:v>
                </c:pt>
                <c:pt idx="44">
                  <c:v>29051</c:v>
                </c:pt>
                <c:pt idx="45">
                  <c:v>29052</c:v>
                </c:pt>
                <c:pt idx="46">
                  <c:v>29053</c:v>
                </c:pt>
                <c:pt idx="47">
                  <c:v>29054</c:v>
                </c:pt>
                <c:pt idx="48">
                  <c:v>29055</c:v>
                </c:pt>
                <c:pt idx="49">
                  <c:v>29056</c:v>
                </c:pt>
                <c:pt idx="50">
                  <c:v>29057</c:v>
                </c:pt>
                <c:pt idx="51">
                  <c:v>29058</c:v>
                </c:pt>
                <c:pt idx="52">
                  <c:v>29059</c:v>
                </c:pt>
                <c:pt idx="53">
                  <c:v>29060</c:v>
                </c:pt>
                <c:pt idx="54">
                  <c:v>29061</c:v>
                </c:pt>
                <c:pt idx="55">
                  <c:v>29062</c:v>
                </c:pt>
                <c:pt idx="56">
                  <c:v>29063</c:v>
                </c:pt>
                <c:pt idx="57">
                  <c:v>29064</c:v>
                </c:pt>
                <c:pt idx="58">
                  <c:v>29065</c:v>
                </c:pt>
                <c:pt idx="59">
                  <c:v>29066</c:v>
                </c:pt>
                <c:pt idx="60">
                  <c:v>29067</c:v>
                </c:pt>
                <c:pt idx="61">
                  <c:v>29068</c:v>
                </c:pt>
                <c:pt idx="62">
                  <c:v>29069</c:v>
                </c:pt>
                <c:pt idx="63">
                  <c:v>29070</c:v>
                </c:pt>
                <c:pt idx="64">
                  <c:v>29071</c:v>
                </c:pt>
                <c:pt idx="65">
                  <c:v>29072</c:v>
                </c:pt>
                <c:pt idx="66">
                  <c:v>29073</c:v>
                </c:pt>
                <c:pt idx="67">
                  <c:v>29074</c:v>
                </c:pt>
                <c:pt idx="68">
                  <c:v>29075</c:v>
                </c:pt>
                <c:pt idx="69">
                  <c:v>29076</c:v>
                </c:pt>
                <c:pt idx="70">
                  <c:v>29077</c:v>
                </c:pt>
                <c:pt idx="71">
                  <c:v>29078</c:v>
                </c:pt>
                <c:pt idx="72">
                  <c:v>29079</c:v>
                </c:pt>
                <c:pt idx="73">
                  <c:v>29080</c:v>
                </c:pt>
                <c:pt idx="74">
                  <c:v>29081</c:v>
                </c:pt>
                <c:pt idx="75">
                  <c:v>29082</c:v>
                </c:pt>
                <c:pt idx="76">
                  <c:v>29083</c:v>
                </c:pt>
                <c:pt idx="77">
                  <c:v>29084</c:v>
                </c:pt>
                <c:pt idx="78">
                  <c:v>29085</c:v>
                </c:pt>
                <c:pt idx="79">
                  <c:v>29086</c:v>
                </c:pt>
                <c:pt idx="80">
                  <c:v>29087</c:v>
                </c:pt>
                <c:pt idx="81">
                  <c:v>29088</c:v>
                </c:pt>
                <c:pt idx="82">
                  <c:v>29089</c:v>
                </c:pt>
                <c:pt idx="83">
                  <c:v>29090</c:v>
                </c:pt>
                <c:pt idx="84">
                  <c:v>29091</c:v>
                </c:pt>
                <c:pt idx="85">
                  <c:v>29092</c:v>
                </c:pt>
                <c:pt idx="86">
                  <c:v>29093</c:v>
                </c:pt>
                <c:pt idx="87">
                  <c:v>29094</c:v>
                </c:pt>
                <c:pt idx="88">
                  <c:v>29095</c:v>
                </c:pt>
                <c:pt idx="89">
                  <c:v>29096</c:v>
                </c:pt>
                <c:pt idx="90">
                  <c:v>29097</c:v>
                </c:pt>
                <c:pt idx="91">
                  <c:v>29098</c:v>
                </c:pt>
                <c:pt idx="92">
                  <c:v>29099</c:v>
                </c:pt>
                <c:pt idx="93">
                  <c:v>29100</c:v>
                </c:pt>
                <c:pt idx="94">
                  <c:v>29101</c:v>
                </c:pt>
                <c:pt idx="95">
                  <c:v>29102</c:v>
                </c:pt>
                <c:pt idx="96">
                  <c:v>29103</c:v>
                </c:pt>
                <c:pt idx="97">
                  <c:v>29104</c:v>
                </c:pt>
                <c:pt idx="98">
                  <c:v>29105</c:v>
                </c:pt>
                <c:pt idx="99">
                  <c:v>29106</c:v>
                </c:pt>
                <c:pt idx="100">
                  <c:v>29107</c:v>
                </c:pt>
                <c:pt idx="101">
                  <c:v>29108</c:v>
                </c:pt>
                <c:pt idx="102">
                  <c:v>29109</c:v>
                </c:pt>
                <c:pt idx="103">
                  <c:v>29110</c:v>
                </c:pt>
                <c:pt idx="104">
                  <c:v>29111</c:v>
                </c:pt>
                <c:pt idx="105">
                  <c:v>29112</c:v>
                </c:pt>
                <c:pt idx="106">
                  <c:v>29113</c:v>
                </c:pt>
                <c:pt idx="107">
                  <c:v>29114</c:v>
                </c:pt>
                <c:pt idx="108">
                  <c:v>29115</c:v>
                </c:pt>
                <c:pt idx="109">
                  <c:v>29116</c:v>
                </c:pt>
                <c:pt idx="110">
                  <c:v>29117</c:v>
                </c:pt>
                <c:pt idx="111">
                  <c:v>29118</c:v>
                </c:pt>
                <c:pt idx="112">
                  <c:v>29119</c:v>
                </c:pt>
                <c:pt idx="113">
                  <c:v>29120</c:v>
                </c:pt>
                <c:pt idx="114">
                  <c:v>29121</c:v>
                </c:pt>
                <c:pt idx="115">
                  <c:v>29122</c:v>
                </c:pt>
                <c:pt idx="116">
                  <c:v>29123</c:v>
                </c:pt>
                <c:pt idx="117">
                  <c:v>29124</c:v>
                </c:pt>
                <c:pt idx="118">
                  <c:v>29125</c:v>
                </c:pt>
                <c:pt idx="119">
                  <c:v>29126</c:v>
                </c:pt>
                <c:pt idx="120">
                  <c:v>29127</c:v>
                </c:pt>
                <c:pt idx="121">
                  <c:v>29128</c:v>
                </c:pt>
              </c:numCache>
            </c:numRef>
          </c:cat>
          <c:val>
            <c:numRef>
              <c:f>'Obs-Sim_Flow1979'!$D$3:$D$124</c:f>
              <c:numCache>
                <c:formatCode>General</c:formatCode>
                <c:ptCount val="122"/>
                <c:pt idx="0">
                  <c:v>2.8687670833333338E-2</c:v>
                </c:pt>
                <c:pt idx="1">
                  <c:v>0.36283441666666677</c:v>
                </c:pt>
                <c:pt idx="2">
                  <c:v>31.087228416666679</c:v>
                </c:pt>
                <c:pt idx="3">
                  <c:v>36.789945833333334</c:v>
                </c:pt>
                <c:pt idx="4">
                  <c:v>37.670904166666652</c:v>
                </c:pt>
                <c:pt idx="5">
                  <c:v>58.472670833333346</c:v>
                </c:pt>
                <c:pt idx="6">
                  <c:v>69.023016666666649</c:v>
                </c:pt>
                <c:pt idx="7">
                  <c:v>49.307916666666635</c:v>
                </c:pt>
                <c:pt idx="8">
                  <c:v>24.476770833333315</c:v>
                </c:pt>
                <c:pt idx="9">
                  <c:v>25.554941666666686</c:v>
                </c:pt>
                <c:pt idx="10">
                  <c:v>54.316279166666632</c:v>
                </c:pt>
                <c:pt idx="11">
                  <c:v>125.42023333333333</c:v>
                </c:pt>
                <c:pt idx="12">
                  <c:v>99.293387500000009</c:v>
                </c:pt>
                <c:pt idx="13">
                  <c:v>27.132505416666678</c:v>
                </c:pt>
                <c:pt idx="14">
                  <c:v>5.3648504166666653</c:v>
                </c:pt>
                <c:pt idx="15">
                  <c:v>10.182753333333334</c:v>
                </c:pt>
                <c:pt idx="16">
                  <c:v>10.462386250000007</c:v>
                </c:pt>
                <c:pt idx="17">
                  <c:v>36.021260416666628</c:v>
                </c:pt>
                <c:pt idx="18">
                  <c:v>71.853579166666606</c:v>
                </c:pt>
                <c:pt idx="19">
                  <c:v>114.68491666666668</c:v>
                </c:pt>
                <c:pt idx="20">
                  <c:v>141.85975000000002</c:v>
                </c:pt>
                <c:pt idx="21">
                  <c:v>120.12987499999998</c:v>
                </c:pt>
                <c:pt idx="22">
                  <c:v>89.064529166666674</c:v>
                </c:pt>
                <c:pt idx="23">
                  <c:v>49.917762499999995</c:v>
                </c:pt>
                <c:pt idx="24">
                  <c:v>20.329141666666668</c:v>
                </c:pt>
                <c:pt idx="25">
                  <c:v>33.278316666666655</c:v>
                </c:pt>
                <c:pt idx="26">
                  <c:v>66.526670833333284</c:v>
                </c:pt>
                <c:pt idx="27">
                  <c:v>102.3365083333333</c:v>
                </c:pt>
                <c:pt idx="28">
                  <c:v>137.34429166666663</c:v>
                </c:pt>
                <c:pt idx="29">
                  <c:v>187.53091666666663</c:v>
                </c:pt>
                <c:pt idx="30">
                  <c:v>220.22320833333336</c:v>
                </c:pt>
                <c:pt idx="31">
                  <c:v>774.28037500000005</c:v>
                </c:pt>
                <c:pt idx="32">
                  <c:v>2136.4804166666668</c:v>
                </c:pt>
                <c:pt idx="33">
                  <c:v>609.54842083333301</c:v>
                </c:pt>
                <c:pt idx="34">
                  <c:v>48.201762500000001</c:v>
                </c:pt>
                <c:pt idx="35">
                  <c:v>51.373145833333325</c:v>
                </c:pt>
                <c:pt idx="36">
                  <c:v>51.197541666666638</c:v>
                </c:pt>
                <c:pt idx="37">
                  <c:v>76.30727499999999</c:v>
                </c:pt>
                <c:pt idx="38">
                  <c:v>111.73634583333335</c:v>
                </c:pt>
                <c:pt idx="39">
                  <c:v>154.20399999999998</c:v>
                </c:pt>
                <c:pt idx="40">
                  <c:v>180.77437499999994</c:v>
                </c:pt>
                <c:pt idx="41">
                  <c:v>158.58558333333337</c:v>
                </c:pt>
                <c:pt idx="42">
                  <c:v>127.15366666666664</c:v>
                </c:pt>
                <c:pt idx="43">
                  <c:v>87.605354166666615</c:v>
                </c:pt>
                <c:pt idx="44">
                  <c:v>57.599387499999985</c:v>
                </c:pt>
                <c:pt idx="45">
                  <c:v>70.137020833333338</c:v>
                </c:pt>
                <c:pt idx="46">
                  <c:v>102.97680833333335</c:v>
                </c:pt>
                <c:pt idx="47">
                  <c:v>138.41529166666663</c:v>
                </c:pt>
                <c:pt idx="48">
                  <c:v>173.00712499999997</c:v>
                </c:pt>
                <c:pt idx="49">
                  <c:v>222.9032916666666</c:v>
                </c:pt>
                <c:pt idx="50">
                  <c:v>249.38791666666671</c:v>
                </c:pt>
                <c:pt idx="51">
                  <c:v>951.47375000000022</c:v>
                </c:pt>
                <c:pt idx="52">
                  <c:v>2925.608749999999</c:v>
                </c:pt>
                <c:pt idx="53">
                  <c:v>1015.3831666666673</c:v>
                </c:pt>
                <c:pt idx="54">
                  <c:v>199.98720833333343</c:v>
                </c:pt>
                <c:pt idx="55">
                  <c:v>213.48666666666668</c:v>
                </c:pt>
                <c:pt idx="56">
                  <c:v>172.39104166666664</c:v>
                </c:pt>
                <c:pt idx="57">
                  <c:v>115.7001125</c:v>
                </c:pt>
                <c:pt idx="58">
                  <c:v>110.18761250000004</c:v>
                </c:pt>
                <c:pt idx="59">
                  <c:v>134.79987499999993</c:v>
                </c:pt>
                <c:pt idx="60">
                  <c:v>165.88112500000005</c:v>
                </c:pt>
                <c:pt idx="61">
                  <c:v>259.81604166666671</c:v>
                </c:pt>
                <c:pt idx="62">
                  <c:v>308.16866666666681</c:v>
                </c:pt>
                <c:pt idx="63">
                  <c:v>1148.4229166666669</c:v>
                </c:pt>
                <c:pt idx="64">
                  <c:v>694.61570833333349</c:v>
                </c:pt>
                <c:pt idx="65">
                  <c:v>118.10920833333331</c:v>
                </c:pt>
                <c:pt idx="66">
                  <c:v>135.45374999999999</c:v>
                </c:pt>
                <c:pt idx="67">
                  <c:v>174.79183333333339</c:v>
                </c:pt>
                <c:pt idx="68">
                  <c:v>200.97354166666656</c:v>
                </c:pt>
                <c:pt idx="69">
                  <c:v>255.85133333333349</c:v>
                </c:pt>
                <c:pt idx="70">
                  <c:v>276.63287500000001</c:v>
                </c:pt>
                <c:pt idx="71">
                  <c:v>361.1465</c:v>
                </c:pt>
                <c:pt idx="72">
                  <c:v>1381.7569166666665</c:v>
                </c:pt>
                <c:pt idx="73">
                  <c:v>2259.3754166666672</c:v>
                </c:pt>
                <c:pt idx="74">
                  <c:v>407.5212499999999</c:v>
                </c:pt>
                <c:pt idx="75">
                  <c:v>256.41437499999995</c:v>
                </c:pt>
                <c:pt idx="76">
                  <c:v>259.5714583333334</c:v>
                </c:pt>
                <c:pt idx="77">
                  <c:v>203.82116666666664</c:v>
                </c:pt>
                <c:pt idx="78">
                  <c:v>153.538625</c:v>
                </c:pt>
                <c:pt idx="79">
                  <c:v>172.02241666666674</c:v>
                </c:pt>
                <c:pt idx="80">
                  <c:v>187.30545833333346</c:v>
                </c:pt>
                <c:pt idx="81">
                  <c:v>246.8717083333334</c:v>
                </c:pt>
                <c:pt idx="82">
                  <c:v>361.26029166666666</c:v>
                </c:pt>
                <c:pt idx="83">
                  <c:v>864.5037500000002</c:v>
                </c:pt>
                <c:pt idx="84">
                  <c:v>3166.6249999999986</c:v>
                </c:pt>
                <c:pt idx="85">
                  <c:v>899.59879166666735</c:v>
                </c:pt>
                <c:pt idx="86">
                  <c:v>181.5258333333334</c:v>
                </c:pt>
                <c:pt idx="87">
                  <c:v>172.89183333333344</c:v>
                </c:pt>
                <c:pt idx="88">
                  <c:v>191.59916666666658</c:v>
                </c:pt>
                <c:pt idx="89">
                  <c:v>217.76004166666658</c:v>
                </c:pt>
                <c:pt idx="90">
                  <c:v>211.57833333333338</c:v>
                </c:pt>
                <c:pt idx="91">
                  <c:v>185.80375000000001</c:v>
                </c:pt>
                <c:pt idx="92">
                  <c:v>185.19933333333339</c:v>
                </c:pt>
                <c:pt idx="93">
                  <c:v>181.90462499999998</c:v>
                </c:pt>
                <c:pt idx="94">
                  <c:v>225.62175000000002</c:v>
                </c:pt>
                <c:pt idx="95">
                  <c:v>260.51541666666668</c:v>
                </c:pt>
                <c:pt idx="96">
                  <c:v>275.66037500000004</c:v>
                </c:pt>
                <c:pt idx="97">
                  <c:v>256.62479166666679</c:v>
                </c:pt>
                <c:pt idx="98">
                  <c:v>196.83633333333344</c:v>
                </c:pt>
                <c:pt idx="99">
                  <c:v>165.39845833333342</c:v>
                </c:pt>
                <c:pt idx="100">
                  <c:v>192.15595833333336</c:v>
                </c:pt>
                <c:pt idx="101">
                  <c:v>208.5999583333334</c:v>
                </c:pt>
                <c:pt idx="102">
                  <c:v>300.83845833333351</c:v>
                </c:pt>
                <c:pt idx="103">
                  <c:v>410.04475000000002</c:v>
                </c:pt>
                <c:pt idx="104">
                  <c:v>1586.2522083333324</c:v>
                </c:pt>
                <c:pt idx="105">
                  <c:v>3005.5266666666653</c:v>
                </c:pt>
                <c:pt idx="106">
                  <c:v>334.27687499999985</c:v>
                </c:pt>
                <c:pt idx="107">
                  <c:v>188.30045833333341</c:v>
                </c:pt>
                <c:pt idx="108">
                  <c:v>190.58466666666658</c:v>
                </c:pt>
                <c:pt idx="109">
                  <c:v>211.60358333333332</c:v>
                </c:pt>
                <c:pt idx="110">
                  <c:v>231.50504166666661</c:v>
                </c:pt>
                <c:pt idx="111">
                  <c:v>208.63566666666662</c:v>
                </c:pt>
                <c:pt idx="112">
                  <c:v>196.27808333333337</c:v>
                </c:pt>
                <c:pt idx="113">
                  <c:v>201.85133333333349</c:v>
                </c:pt>
                <c:pt idx="114">
                  <c:v>205.38791666666671</c:v>
                </c:pt>
                <c:pt idx="115">
                  <c:v>185.87187500000005</c:v>
                </c:pt>
                <c:pt idx="116">
                  <c:v>184.73154166666663</c:v>
                </c:pt>
                <c:pt idx="117">
                  <c:v>231.65079166666658</c:v>
                </c:pt>
                <c:pt idx="118">
                  <c:v>374.38020833333343</c:v>
                </c:pt>
                <c:pt idx="119">
                  <c:v>556.01345833333335</c:v>
                </c:pt>
                <c:pt idx="120">
                  <c:v>500.42266666666677</c:v>
                </c:pt>
                <c:pt idx="121">
                  <c:v>317.67529166666674</c:v>
                </c:pt>
              </c:numCache>
            </c:numRef>
          </c:val>
        </c:ser>
        <c:marker val="1"/>
        <c:axId val="144886784"/>
        <c:axId val="144999168"/>
      </c:lineChart>
      <c:dateAx>
        <c:axId val="144886784"/>
        <c:scaling>
          <c:orientation val="minMax"/>
        </c:scaling>
        <c:axPos val="b"/>
        <c:numFmt formatCode="m/d/yyyy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144999168"/>
        <c:crosses val="autoZero"/>
        <c:auto val="1"/>
        <c:lblOffset val="100"/>
      </c:dateAx>
      <c:valAx>
        <c:axId val="144999168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Discharge (cumec)</a:t>
                </a:r>
              </a:p>
            </c:rich>
          </c:tx>
          <c:layout>
            <c:manualLayout>
              <c:xMode val="edge"/>
              <c:yMode val="edge"/>
              <c:x val="3.777147691382056E-3"/>
              <c:y val="0.30213294334709673"/>
            </c:manualLayout>
          </c:layout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448867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930285307030214"/>
          <c:y val="9.6982886563185183E-2"/>
          <c:w val="0.86283493245155718"/>
          <c:h val="0.73159011817515984"/>
        </c:manualLayout>
      </c:layout>
      <c:lineChart>
        <c:grouping val="standard"/>
        <c:ser>
          <c:idx val="0"/>
          <c:order val="0"/>
          <c:tx>
            <c:v>Simulated_ERA</c:v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Sheet1!$A:$A</c:f>
              <c:strCache>
                <c:ptCount val="93"/>
                <c:pt idx="0">
                  <c:v>Date </c:v>
                </c:pt>
                <c:pt idx="1">
                  <c:v>6/1/1998</c:v>
                </c:pt>
                <c:pt idx="2">
                  <c:v>6/2/1998</c:v>
                </c:pt>
                <c:pt idx="3">
                  <c:v>6/3/1998</c:v>
                </c:pt>
                <c:pt idx="4">
                  <c:v>6/4/1998</c:v>
                </c:pt>
                <c:pt idx="5">
                  <c:v>6/5/1998</c:v>
                </c:pt>
                <c:pt idx="6">
                  <c:v>6/6/1998</c:v>
                </c:pt>
                <c:pt idx="7">
                  <c:v>6/7/1998</c:v>
                </c:pt>
                <c:pt idx="8">
                  <c:v>6/8/1998</c:v>
                </c:pt>
                <c:pt idx="9">
                  <c:v>6/9/1998</c:v>
                </c:pt>
                <c:pt idx="10">
                  <c:v>6/10/1998</c:v>
                </c:pt>
                <c:pt idx="11">
                  <c:v>6/11/1998</c:v>
                </c:pt>
                <c:pt idx="12">
                  <c:v>6/12/1998</c:v>
                </c:pt>
                <c:pt idx="13">
                  <c:v>6/13/1998</c:v>
                </c:pt>
                <c:pt idx="14">
                  <c:v>6/14/1998</c:v>
                </c:pt>
                <c:pt idx="15">
                  <c:v>6/15/1998</c:v>
                </c:pt>
                <c:pt idx="16">
                  <c:v>6/16/1998</c:v>
                </c:pt>
                <c:pt idx="17">
                  <c:v>6/17/1998</c:v>
                </c:pt>
                <c:pt idx="18">
                  <c:v>6/18/1998</c:v>
                </c:pt>
                <c:pt idx="19">
                  <c:v>6/19/1998</c:v>
                </c:pt>
                <c:pt idx="20">
                  <c:v>6/20/1998</c:v>
                </c:pt>
                <c:pt idx="21">
                  <c:v>6/21/1998</c:v>
                </c:pt>
                <c:pt idx="22">
                  <c:v>6/22/1998</c:v>
                </c:pt>
                <c:pt idx="23">
                  <c:v>6/23/1998</c:v>
                </c:pt>
                <c:pt idx="24">
                  <c:v>6/24/1998</c:v>
                </c:pt>
                <c:pt idx="25">
                  <c:v>6/25/1998</c:v>
                </c:pt>
                <c:pt idx="26">
                  <c:v>6/26/1998</c:v>
                </c:pt>
                <c:pt idx="27">
                  <c:v>6/27/1998</c:v>
                </c:pt>
                <c:pt idx="28">
                  <c:v>6/28/1998</c:v>
                </c:pt>
                <c:pt idx="29">
                  <c:v>6/29/1998</c:v>
                </c:pt>
                <c:pt idx="30">
                  <c:v>6/30/1998</c:v>
                </c:pt>
                <c:pt idx="31">
                  <c:v>7/1/1998</c:v>
                </c:pt>
                <c:pt idx="32">
                  <c:v>7/2/1998</c:v>
                </c:pt>
                <c:pt idx="33">
                  <c:v>7/3/1998</c:v>
                </c:pt>
                <c:pt idx="34">
                  <c:v>7/4/1998</c:v>
                </c:pt>
                <c:pt idx="35">
                  <c:v>7/5/1998</c:v>
                </c:pt>
                <c:pt idx="36">
                  <c:v>7/6/1998</c:v>
                </c:pt>
                <c:pt idx="37">
                  <c:v>7/7/1998</c:v>
                </c:pt>
                <c:pt idx="38">
                  <c:v>7/8/1998</c:v>
                </c:pt>
                <c:pt idx="39">
                  <c:v>7/9/1998</c:v>
                </c:pt>
                <c:pt idx="40">
                  <c:v>7/10/1998</c:v>
                </c:pt>
                <c:pt idx="41">
                  <c:v>7/11/1998</c:v>
                </c:pt>
                <c:pt idx="42">
                  <c:v>7/12/1998</c:v>
                </c:pt>
                <c:pt idx="43">
                  <c:v>7/13/1998</c:v>
                </c:pt>
                <c:pt idx="44">
                  <c:v>7/14/1998</c:v>
                </c:pt>
                <c:pt idx="45">
                  <c:v>7/15/1998</c:v>
                </c:pt>
                <c:pt idx="46">
                  <c:v>7/16/1998</c:v>
                </c:pt>
                <c:pt idx="47">
                  <c:v>7/17/1998</c:v>
                </c:pt>
                <c:pt idx="48">
                  <c:v>7/18/1998</c:v>
                </c:pt>
                <c:pt idx="49">
                  <c:v>7/19/1998</c:v>
                </c:pt>
                <c:pt idx="50">
                  <c:v>7/20/1998</c:v>
                </c:pt>
                <c:pt idx="51">
                  <c:v>7/21/1998</c:v>
                </c:pt>
                <c:pt idx="52">
                  <c:v>7/22/1998</c:v>
                </c:pt>
                <c:pt idx="53">
                  <c:v>7/23/1998</c:v>
                </c:pt>
                <c:pt idx="54">
                  <c:v>7/24/1998</c:v>
                </c:pt>
                <c:pt idx="55">
                  <c:v>7/25/1998</c:v>
                </c:pt>
                <c:pt idx="56">
                  <c:v>7/26/1998</c:v>
                </c:pt>
                <c:pt idx="57">
                  <c:v>7/27/1998</c:v>
                </c:pt>
                <c:pt idx="58">
                  <c:v>7/28/1998</c:v>
                </c:pt>
                <c:pt idx="59">
                  <c:v>7/29/1998</c:v>
                </c:pt>
                <c:pt idx="60">
                  <c:v>7/30/1998</c:v>
                </c:pt>
                <c:pt idx="61">
                  <c:v>7/31/1998</c:v>
                </c:pt>
                <c:pt idx="62">
                  <c:v>8/1/1998</c:v>
                </c:pt>
                <c:pt idx="63">
                  <c:v>8/2/1998</c:v>
                </c:pt>
                <c:pt idx="64">
                  <c:v>8/3/1998</c:v>
                </c:pt>
                <c:pt idx="65">
                  <c:v>8/4/1998</c:v>
                </c:pt>
                <c:pt idx="66">
                  <c:v>8/5/1998</c:v>
                </c:pt>
                <c:pt idx="67">
                  <c:v>8/6/1998</c:v>
                </c:pt>
                <c:pt idx="68">
                  <c:v>8/7/1998</c:v>
                </c:pt>
                <c:pt idx="69">
                  <c:v>8/8/1998</c:v>
                </c:pt>
                <c:pt idx="70">
                  <c:v>8/9/1998</c:v>
                </c:pt>
                <c:pt idx="71">
                  <c:v>8/10/1998</c:v>
                </c:pt>
                <c:pt idx="72">
                  <c:v>8/11/1998</c:v>
                </c:pt>
                <c:pt idx="73">
                  <c:v>8/12/1998</c:v>
                </c:pt>
                <c:pt idx="74">
                  <c:v>8/13/1998</c:v>
                </c:pt>
                <c:pt idx="75">
                  <c:v>8/14/1998</c:v>
                </c:pt>
                <c:pt idx="76">
                  <c:v>8/15/1998</c:v>
                </c:pt>
                <c:pt idx="77">
                  <c:v>8/16/1998</c:v>
                </c:pt>
                <c:pt idx="78">
                  <c:v>8/17/1998</c:v>
                </c:pt>
                <c:pt idx="79">
                  <c:v>8/18/1998</c:v>
                </c:pt>
                <c:pt idx="80">
                  <c:v>8/19/1998</c:v>
                </c:pt>
                <c:pt idx="81">
                  <c:v>8/20/1998</c:v>
                </c:pt>
                <c:pt idx="82">
                  <c:v>8/21/1998</c:v>
                </c:pt>
                <c:pt idx="83">
                  <c:v>8/22/1998</c:v>
                </c:pt>
                <c:pt idx="84">
                  <c:v>8/23/1998</c:v>
                </c:pt>
                <c:pt idx="85">
                  <c:v>8/24/1998</c:v>
                </c:pt>
                <c:pt idx="86">
                  <c:v>8/25/1998</c:v>
                </c:pt>
                <c:pt idx="87">
                  <c:v>8/26/1998</c:v>
                </c:pt>
                <c:pt idx="88">
                  <c:v>8/27/1998</c:v>
                </c:pt>
                <c:pt idx="89">
                  <c:v>8/28/1998</c:v>
                </c:pt>
                <c:pt idx="90">
                  <c:v>8/29/1998</c:v>
                </c:pt>
                <c:pt idx="91">
                  <c:v>8/30/1998</c:v>
                </c:pt>
                <c:pt idx="92">
                  <c:v>8/31/1998</c:v>
                </c:pt>
              </c:strCache>
            </c:str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76.260877986111097</c:v>
                </c:pt>
                <c:pt idx="1">
                  <c:v>95.386051805555567</c:v>
                </c:pt>
                <c:pt idx="2">
                  <c:v>119.33368468055554</c:v>
                </c:pt>
                <c:pt idx="3">
                  <c:v>139.68944379166666</c:v>
                </c:pt>
                <c:pt idx="4">
                  <c:v>116.12626530833333</c:v>
                </c:pt>
                <c:pt idx="5">
                  <c:v>49.999167455555558</c:v>
                </c:pt>
                <c:pt idx="6">
                  <c:v>24.979950976388892</c:v>
                </c:pt>
                <c:pt idx="7">
                  <c:v>33.850042847222227</c:v>
                </c:pt>
                <c:pt idx="8">
                  <c:v>48.007575277777782</c:v>
                </c:pt>
                <c:pt idx="9">
                  <c:v>41.868034722222227</c:v>
                </c:pt>
                <c:pt idx="10">
                  <c:v>49.580266944444446</c:v>
                </c:pt>
                <c:pt idx="11">
                  <c:v>96.386729166666697</c:v>
                </c:pt>
                <c:pt idx="12">
                  <c:v>119.49513888888893</c:v>
                </c:pt>
                <c:pt idx="13">
                  <c:v>141.20841625000003</c:v>
                </c:pt>
                <c:pt idx="14">
                  <c:v>160.48468291666666</c:v>
                </c:pt>
                <c:pt idx="15">
                  <c:v>123.27814291666661</c:v>
                </c:pt>
                <c:pt idx="16">
                  <c:v>76.338494583333329</c:v>
                </c:pt>
                <c:pt idx="17">
                  <c:v>70.947868333333332</c:v>
                </c:pt>
                <c:pt idx="18">
                  <c:v>81.58178833333335</c:v>
                </c:pt>
                <c:pt idx="19">
                  <c:v>88.266900555555537</c:v>
                </c:pt>
                <c:pt idx="20">
                  <c:v>96.645155833333376</c:v>
                </c:pt>
                <c:pt idx="21">
                  <c:v>103.74858055555555</c:v>
                </c:pt>
                <c:pt idx="22">
                  <c:v>112.48500972222223</c:v>
                </c:pt>
                <c:pt idx="23">
                  <c:v>152.48778611111115</c:v>
                </c:pt>
                <c:pt idx="24">
                  <c:v>196.83690277777771</c:v>
                </c:pt>
                <c:pt idx="25">
                  <c:v>163.46685833333333</c:v>
                </c:pt>
                <c:pt idx="26">
                  <c:v>111.15240277777778</c:v>
                </c:pt>
                <c:pt idx="27">
                  <c:v>83.122033333333349</c:v>
                </c:pt>
                <c:pt idx="28">
                  <c:v>112.15006527777774</c:v>
                </c:pt>
                <c:pt idx="29">
                  <c:v>131.65577777777784</c:v>
                </c:pt>
                <c:pt idx="30">
                  <c:v>76.260877986111097</c:v>
                </c:pt>
                <c:pt idx="31">
                  <c:v>95.386051805555567</c:v>
                </c:pt>
                <c:pt idx="32">
                  <c:v>119.33368468055554</c:v>
                </c:pt>
                <c:pt idx="33">
                  <c:v>139.68944379166666</c:v>
                </c:pt>
                <c:pt idx="34">
                  <c:v>116.12626530833333</c:v>
                </c:pt>
                <c:pt idx="35">
                  <c:v>49.999167455555558</c:v>
                </c:pt>
                <c:pt idx="36">
                  <c:v>24.979950976388892</c:v>
                </c:pt>
                <c:pt idx="37">
                  <c:v>33.850042847222227</c:v>
                </c:pt>
                <c:pt idx="38">
                  <c:v>48.007575277777782</c:v>
                </c:pt>
                <c:pt idx="39">
                  <c:v>41.868034722222227</c:v>
                </c:pt>
                <c:pt idx="40">
                  <c:v>49.580266944444446</c:v>
                </c:pt>
                <c:pt idx="41">
                  <c:v>96.386729166666697</c:v>
                </c:pt>
                <c:pt idx="42">
                  <c:v>119.49513888888893</c:v>
                </c:pt>
                <c:pt idx="43">
                  <c:v>141.20841625000003</c:v>
                </c:pt>
                <c:pt idx="44">
                  <c:v>160.48468291666666</c:v>
                </c:pt>
                <c:pt idx="45">
                  <c:v>123.27814291666661</c:v>
                </c:pt>
                <c:pt idx="46">
                  <c:v>76.338494583333329</c:v>
                </c:pt>
                <c:pt idx="47">
                  <c:v>70.947868333333332</c:v>
                </c:pt>
                <c:pt idx="48">
                  <c:v>81.58178833333335</c:v>
                </c:pt>
                <c:pt idx="49">
                  <c:v>88.266900555555537</c:v>
                </c:pt>
                <c:pt idx="50">
                  <c:v>96.645155833333376</c:v>
                </c:pt>
                <c:pt idx="51">
                  <c:v>103.74858055555555</c:v>
                </c:pt>
                <c:pt idx="52">
                  <c:v>112.48500972222223</c:v>
                </c:pt>
                <c:pt idx="53">
                  <c:v>152.48778611111115</c:v>
                </c:pt>
                <c:pt idx="54">
                  <c:v>196.83690277777771</c:v>
                </c:pt>
                <c:pt idx="55">
                  <c:v>163.46685833333333</c:v>
                </c:pt>
                <c:pt idx="56">
                  <c:v>111.15240277777778</c:v>
                </c:pt>
                <c:pt idx="57">
                  <c:v>83.122033333333349</c:v>
                </c:pt>
                <c:pt idx="58">
                  <c:v>112.15006527777774</c:v>
                </c:pt>
                <c:pt idx="59">
                  <c:v>131.65577777777784</c:v>
                </c:pt>
                <c:pt idx="60">
                  <c:v>199.20279166666663</c:v>
                </c:pt>
                <c:pt idx="61">
                  <c:v>76.260877986111097</c:v>
                </c:pt>
                <c:pt idx="62">
                  <c:v>95.386051805555567</c:v>
                </c:pt>
                <c:pt idx="63">
                  <c:v>119.33368468055554</c:v>
                </c:pt>
                <c:pt idx="64">
                  <c:v>139.68944379166666</c:v>
                </c:pt>
                <c:pt idx="65">
                  <c:v>116.12626530833333</c:v>
                </c:pt>
                <c:pt idx="66">
                  <c:v>49.999167455555558</c:v>
                </c:pt>
                <c:pt idx="67">
                  <c:v>24.979950976388892</c:v>
                </c:pt>
                <c:pt idx="68">
                  <c:v>33.850042847222227</c:v>
                </c:pt>
                <c:pt idx="69">
                  <c:v>48.007575277777782</c:v>
                </c:pt>
                <c:pt idx="70">
                  <c:v>41.868034722222227</c:v>
                </c:pt>
                <c:pt idx="71">
                  <c:v>49.580266944444446</c:v>
                </c:pt>
                <c:pt idx="72">
                  <c:v>96.386729166666697</c:v>
                </c:pt>
                <c:pt idx="73">
                  <c:v>119.49513888888893</c:v>
                </c:pt>
                <c:pt idx="74">
                  <c:v>141.20841625000003</c:v>
                </c:pt>
                <c:pt idx="75">
                  <c:v>160.48468291666666</c:v>
                </c:pt>
                <c:pt idx="76">
                  <c:v>123.27814291666661</c:v>
                </c:pt>
                <c:pt idx="77">
                  <c:v>76.338494583333329</c:v>
                </c:pt>
                <c:pt idx="78">
                  <c:v>70.947868333333332</c:v>
                </c:pt>
                <c:pt idx="79">
                  <c:v>81.58178833333335</c:v>
                </c:pt>
                <c:pt idx="80">
                  <c:v>88.266900555555537</c:v>
                </c:pt>
                <c:pt idx="81">
                  <c:v>96.645155833333376</c:v>
                </c:pt>
                <c:pt idx="82">
                  <c:v>103.74858055555555</c:v>
                </c:pt>
                <c:pt idx="83">
                  <c:v>112.48500972222223</c:v>
                </c:pt>
                <c:pt idx="84">
                  <c:v>152.48778611111115</c:v>
                </c:pt>
                <c:pt idx="85">
                  <c:v>196.83690277777771</c:v>
                </c:pt>
                <c:pt idx="86">
                  <c:v>163.46685833333333</c:v>
                </c:pt>
                <c:pt idx="87">
                  <c:v>111.15240277777778</c:v>
                </c:pt>
                <c:pt idx="88">
                  <c:v>83.122033333333349</c:v>
                </c:pt>
                <c:pt idx="89">
                  <c:v>112.15006527777774</c:v>
                </c:pt>
                <c:pt idx="90">
                  <c:v>131.65577777777784</c:v>
                </c:pt>
                <c:pt idx="91">
                  <c:v>199.20279166666663</c:v>
                </c:pt>
              </c:numCache>
            </c:numRef>
          </c:val>
        </c:ser>
        <c:ser>
          <c:idx val="1"/>
          <c:order val="1"/>
          <c:tx>
            <c:v>Observed</c:v>
          </c:tx>
          <c:spPr>
            <a:ln w="19050">
              <a:solidFill>
                <a:srgbClr val="3333F5"/>
              </a:solidFill>
              <a:prstDash val="solid"/>
            </a:ln>
          </c:spPr>
          <c:marker>
            <c:symbol val="none"/>
          </c:marker>
          <c:cat>
            <c:strRef>
              <c:f>Sheet1!$A:$A</c:f>
              <c:strCache>
                <c:ptCount val="93"/>
                <c:pt idx="0">
                  <c:v>Date </c:v>
                </c:pt>
                <c:pt idx="1">
                  <c:v>6/1/1998</c:v>
                </c:pt>
                <c:pt idx="2">
                  <c:v>6/2/1998</c:v>
                </c:pt>
                <c:pt idx="3">
                  <c:v>6/3/1998</c:v>
                </c:pt>
                <c:pt idx="4">
                  <c:v>6/4/1998</c:v>
                </c:pt>
                <c:pt idx="5">
                  <c:v>6/5/1998</c:v>
                </c:pt>
                <c:pt idx="6">
                  <c:v>6/6/1998</c:v>
                </c:pt>
                <c:pt idx="7">
                  <c:v>6/7/1998</c:v>
                </c:pt>
                <c:pt idx="8">
                  <c:v>6/8/1998</c:v>
                </c:pt>
                <c:pt idx="9">
                  <c:v>6/9/1998</c:v>
                </c:pt>
                <c:pt idx="10">
                  <c:v>6/10/1998</c:v>
                </c:pt>
                <c:pt idx="11">
                  <c:v>6/11/1998</c:v>
                </c:pt>
                <c:pt idx="12">
                  <c:v>6/12/1998</c:v>
                </c:pt>
                <c:pt idx="13">
                  <c:v>6/13/1998</c:v>
                </c:pt>
                <c:pt idx="14">
                  <c:v>6/14/1998</c:v>
                </c:pt>
                <c:pt idx="15">
                  <c:v>6/15/1998</c:v>
                </c:pt>
                <c:pt idx="16">
                  <c:v>6/16/1998</c:v>
                </c:pt>
                <c:pt idx="17">
                  <c:v>6/17/1998</c:v>
                </c:pt>
                <c:pt idx="18">
                  <c:v>6/18/1998</c:v>
                </c:pt>
                <c:pt idx="19">
                  <c:v>6/19/1998</c:v>
                </c:pt>
                <c:pt idx="20">
                  <c:v>6/20/1998</c:v>
                </c:pt>
                <c:pt idx="21">
                  <c:v>6/21/1998</c:v>
                </c:pt>
                <c:pt idx="22">
                  <c:v>6/22/1998</c:v>
                </c:pt>
                <c:pt idx="23">
                  <c:v>6/23/1998</c:v>
                </c:pt>
                <c:pt idx="24">
                  <c:v>6/24/1998</c:v>
                </c:pt>
                <c:pt idx="25">
                  <c:v>6/25/1998</c:v>
                </c:pt>
                <c:pt idx="26">
                  <c:v>6/26/1998</c:v>
                </c:pt>
                <c:pt idx="27">
                  <c:v>6/27/1998</c:v>
                </c:pt>
                <c:pt idx="28">
                  <c:v>6/28/1998</c:v>
                </c:pt>
                <c:pt idx="29">
                  <c:v>6/29/1998</c:v>
                </c:pt>
                <c:pt idx="30">
                  <c:v>6/30/1998</c:v>
                </c:pt>
                <c:pt idx="31">
                  <c:v>7/1/1998</c:v>
                </c:pt>
                <c:pt idx="32">
                  <c:v>7/2/1998</c:v>
                </c:pt>
                <c:pt idx="33">
                  <c:v>7/3/1998</c:v>
                </c:pt>
                <c:pt idx="34">
                  <c:v>7/4/1998</c:v>
                </c:pt>
                <c:pt idx="35">
                  <c:v>7/5/1998</c:v>
                </c:pt>
                <c:pt idx="36">
                  <c:v>7/6/1998</c:v>
                </c:pt>
                <c:pt idx="37">
                  <c:v>7/7/1998</c:v>
                </c:pt>
                <c:pt idx="38">
                  <c:v>7/8/1998</c:v>
                </c:pt>
                <c:pt idx="39">
                  <c:v>7/9/1998</c:v>
                </c:pt>
                <c:pt idx="40">
                  <c:v>7/10/1998</c:v>
                </c:pt>
                <c:pt idx="41">
                  <c:v>7/11/1998</c:v>
                </c:pt>
                <c:pt idx="42">
                  <c:v>7/12/1998</c:v>
                </c:pt>
                <c:pt idx="43">
                  <c:v>7/13/1998</c:v>
                </c:pt>
                <c:pt idx="44">
                  <c:v>7/14/1998</c:v>
                </c:pt>
                <c:pt idx="45">
                  <c:v>7/15/1998</c:v>
                </c:pt>
                <c:pt idx="46">
                  <c:v>7/16/1998</c:v>
                </c:pt>
                <c:pt idx="47">
                  <c:v>7/17/1998</c:v>
                </c:pt>
                <c:pt idx="48">
                  <c:v>7/18/1998</c:v>
                </c:pt>
                <c:pt idx="49">
                  <c:v>7/19/1998</c:v>
                </c:pt>
                <c:pt idx="50">
                  <c:v>7/20/1998</c:v>
                </c:pt>
                <c:pt idx="51">
                  <c:v>7/21/1998</c:v>
                </c:pt>
                <c:pt idx="52">
                  <c:v>7/22/1998</c:v>
                </c:pt>
                <c:pt idx="53">
                  <c:v>7/23/1998</c:v>
                </c:pt>
                <c:pt idx="54">
                  <c:v>7/24/1998</c:v>
                </c:pt>
                <c:pt idx="55">
                  <c:v>7/25/1998</c:v>
                </c:pt>
                <c:pt idx="56">
                  <c:v>7/26/1998</c:v>
                </c:pt>
                <c:pt idx="57">
                  <c:v>7/27/1998</c:v>
                </c:pt>
                <c:pt idx="58">
                  <c:v>7/28/1998</c:v>
                </c:pt>
                <c:pt idx="59">
                  <c:v>7/29/1998</c:v>
                </c:pt>
                <c:pt idx="60">
                  <c:v>7/30/1998</c:v>
                </c:pt>
                <c:pt idx="61">
                  <c:v>7/31/1998</c:v>
                </c:pt>
                <c:pt idx="62">
                  <c:v>8/1/1998</c:v>
                </c:pt>
                <c:pt idx="63">
                  <c:v>8/2/1998</c:v>
                </c:pt>
                <c:pt idx="64">
                  <c:v>8/3/1998</c:v>
                </c:pt>
                <c:pt idx="65">
                  <c:v>8/4/1998</c:v>
                </c:pt>
                <c:pt idx="66">
                  <c:v>8/5/1998</c:v>
                </c:pt>
                <c:pt idx="67">
                  <c:v>8/6/1998</c:v>
                </c:pt>
                <c:pt idx="68">
                  <c:v>8/7/1998</c:v>
                </c:pt>
                <c:pt idx="69">
                  <c:v>8/8/1998</c:v>
                </c:pt>
                <c:pt idx="70">
                  <c:v>8/9/1998</c:v>
                </c:pt>
                <c:pt idx="71">
                  <c:v>8/10/1998</c:v>
                </c:pt>
                <c:pt idx="72">
                  <c:v>8/11/1998</c:v>
                </c:pt>
                <c:pt idx="73">
                  <c:v>8/12/1998</c:v>
                </c:pt>
                <c:pt idx="74">
                  <c:v>8/13/1998</c:v>
                </c:pt>
                <c:pt idx="75">
                  <c:v>8/14/1998</c:v>
                </c:pt>
                <c:pt idx="76">
                  <c:v>8/15/1998</c:v>
                </c:pt>
                <c:pt idx="77">
                  <c:v>8/16/1998</c:v>
                </c:pt>
                <c:pt idx="78">
                  <c:v>8/17/1998</c:v>
                </c:pt>
                <c:pt idx="79">
                  <c:v>8/18/1998</c:v>
                </c:pt>
                <c:pt idx="80">
                  <c:v>8/19/1998</c:v>
                </c:pt>
                <c:pt idx="81">
                  <c:v>8/20/1998</c:v>
                </c:pt>
                <c:pt idx="82">
                  <c:v>8/21/1998</c:v>
                </c:pt>
                <c:pt idx="83">
                  <c:v>8/22/1998</c:v>
                </c:pt>
                <c:pt idx="84">
                  <c:v>8/23/1998</c:v>
                </c:pt>
                <c:pt idx="85">
                  <c:v>8/24/1998</c:v>
                </c:pt>
                <c:pt idx="86">
                  <c:v>8/25/1998</c:v>
                </c:pt>
                <c:pt idx="87">
                  <c:v>8/26/1998</c:v>
                </c:pt>
                <c:pt idx="88">
                  <c:v>8/27/1998</c:v>
                </c:pt>
                <c:pt idx="89">
                  <c:v>8/28/1998</c:v>
                </c:pt>
                <c:pt idx="90">
                  <c:v>8/29/1998</c:v>
                </c:pt>
                <c:pt idx="91">
                  <c:v>8/30/1998</c:v>
                </c:pt>
                <c:pt idx="92">
                  <c:v>8/31/1998</c:v>
                </c:pt>
              </c:strCache>
            </c:str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57.040000915527344</c:v>
                </c:pt>
                <c:pt idx="1">
                  <c:v>63.060001373291016</c:v>
                </c:pt>
                <c:pt idx="2">
                  <c:v>59</c:v>
                </c:pt>
                <c:pt idx="3">
                  <c:v>55.5</c:v>
                </c:pt>
                <c:pt idx="4">
                  <c:v>61.369998931884766</c:v>
                </c:pt>
                <c:pt idx="5">
                  <c:v>66.849998474121094</c:v>
                </c:pt>
                <c:pt idx="6">
                  <c:v>81.05999755859375</c:v>
                </c:pt>
                <c:pt idx="7">
                  <c:v>119.09999847412109</c:v>
                </c:pt>
                <c:pt idx="8">
                  <c:v>95.430000305175781</c:v>
                </c:pt>
                <c:pt idx="9">
                  <c:v>75.080001831054688</c:v>
                </c:pt>
                <c:pt idx="10">
                  <c:v>70.930000305175781</c:v>
                </c:pt>
                <c:pt idx="11">
                  <c:v>81.510002136230469</c:v>
                </c:pt>
                <c:pt idx="12">
                  <c:v>80.279998779296875</c:v>
                </c:pt>
                <c:pt idx="13">
                  <c:v>76.30999755859375</c:v>
                </c:pt>
                <c:pt idx="14">
                  <c:v>69.629997253417969</c:v>
                </c:pt>
                <c:pt idx="15">
                  <c:v>70.480003356933594</c:v>
                </c:pt>
                <c:pt idx="16">
                  <c:v>79.319999694824219</c:v>
                </c:pt>
                <c:pt idx="17">
                  <c:v>89.459999084472656</c:v>
                </c:pt>
                <c:pt idx="18">
                  <c:v>87.629997253417969</c:v>
                </c:pt>
                <c:pt idx="19">
                  <c:v>79.519996643066406</c:v>
                </c:pt>
                <c:pt idx="20">
                  <c:v>83.800003051757813</c:v>
                </c:pt>
                <c:pt idx="21">
                  <c:v>87.849998474121094</c:v>
                </c:pt>
                <c:pt idx="22">
                  <c:v>80.910003662109375</c:v>
                </c:pt>
                <c:pt idx="23">
                  <c:v>82.25</c:v>
                </c:pt>
                <c:pt idx="24">
                  <c:v>80.55999755859375</c:v>
                </c:pt>
                <c:pt idx="25">
                  <c:v>71.660003662109375</c:v>
                </c:pt>
                <c:pt idx="26">
                  <c:v>66.290000915527344</c:v>
                </c:pt>
                <c:pt idx="27">
                  <c:v>66.370002746582031</c:v>
                </c:pt>
                <c:pt idx="28">
                  <c:v>63.270000457763672</c:v>
                </c:pt>
                <c:pt idx="29">
                  <c:v>66.319999694824219</c:v>
                </c:pt>
                <c:pt idx="30">
                  <c:v>72.589996337890625</c:v>
                </c:pt>
                <c:pt idx="31">
                  <c:v>84.510002136230469</c:v>
                </c:pt>
                <c:pt idx="32">
                  <c:v>100.5</c:v>
                </c:pt>
                <c:pt idx="33">
                  <c:v>110.5</c:v>
                </c:pt>
                <c:pt idx="34">
                  <c:v>101.5</c:v>
                </c:pt>
                <c:pt idx="35">
                  <c:v>115.80000305175781</c:v>
                </c:pt>
                <c:pt idx="36">
                  <c:v>112.40000152587891</c:v>
                </c:pt>
                <c:pt idx="37">
                  <c:v>114.59999847412109</c:v>
                </c:pt>
                <c:pt idx="38">
                  <c:v>113.90000152587891</c:v>
                </c:pt>
                <c:pt idx="39">
                  <c:v>150.5</c:v>
                </c:pt>
                <c:pt idx="40">
                  <c:v>173.5</c:v>
                </c:pt>
                <c:pt idx="41">
                  <c:v>184.89999389648437</c:v>
                </c:pt>
                <c:pt idx="42">
                  <c:v>168.80000305175781</c:v>
                </c:pt>
                <c:pt idx="43">
                  <c:v>150.89999389648437</c:v>
                </c:pt>
                <c:pt idx="44">
                  <c:v>131.80000305175781</c:v>
                </c:pt>
                <c:pt idx="45">
                  <c:v>154.89999389648437</c:v>
                </c:pt>
                <c:pt idx="46">
                  <c:v>146.19999694824219</c:v>
                </c:pt>
                <c:pt idx="47">
                  <c:v>120.30000305175781</c:v>
                </c:pt>
                <c:pt idx="48">
                  <c:v>105.19999694824219</c:v>
                </c:pt>
                <c:pt idx="49">
                  <c:v>101.90000152587891</c:v>
                </c:pt>
                <c:pt idx="50">
                  <c:v>113.90000152587891</c:v>
                </c:pt>
                <c:pt idx="51">
                  <c:v>109.90000152587891</c:v>
                </c:pt>
                <c:pt idx="52">
                  <c:v>113.40000152587891</c:v>
                </c:pt>
                <c:pt idx="53">
                  <c:v>135.19999694824219</c:v>
                </c:pt>
                <c:pt idx="54">
                  <c:v>107.69999694824219</c:v>
                </c:pt>
                <c:pt idx="55">
                  <c:v>101.40000152587891</c:v>
                </c:pt>
                <c:pt idx="56">
                  <c:v>103.5</c:v>
                </c:pt>
                <c:pt idx="57">
                  <c:v>96.930000305175781</c:v>
                </c:pt>
                <c:pt idx="58">
                  <c:v>129.89999389648437</c:v>
                </c:pt>
                <c:pt idx="59">
                  <c:v>142.60000610351562</c:v>
                </c:pt>
                <c:pt idx="60">
                  <c:v>173.30000305175781</c:v>
                </c:pt>
                <c:pt idx="61">
                  <c:v>184.30000305175781</c:v>
                </c:pt>
                <c:pt idx="62">
                  <c:v>180.5</c:v>
                </c:pt>
                <c:pt idx="63">
                  <c:v>195.30000305175781</c:v>
                </c:pt>
                <c:pt idx="64">
                  <c:v>176</c:v>
                </c:pt>
                <c:pt idx="65">
                  <c:v>164.39999389648437</c:v>
                </c:pt>
                <c:pt idx="66">
                  <c:v>165.30000305175781</c:v>
                </c:pt>
                <c:pt idx="67">
                  <c:v>167</c:v>
                </c:pt>
                <c:pt idx="68">
                  <c:v>174.80000305175781</c:v>
                </c:pt>
                <c:pt idx="69">
                  <c:v>167.10000610351562</c:v>
                </c:pt>
                <c:pt idx="70">
                  <c:v>171</c:v>
                </c:pt>
                <c:pt idx="71">
                  <c:v>187.19999694824219</c:v>
                </c:pt>
                <c:pt idx="72">
                  <c:v>213.60000610351562</c:v>
                </c:pt>
                <c:pt idx="73">
                  <c:v>215.39999389648437</c:v>
                </c:pt>
                <c:pt idx="74">
                  <c:v>220.80000305175781</c:v>
                </c:pt>
                <c:pt idx="75">
                  <c:v>229.69999694824219</c:v>
                </c:pt>
                <c:pt idx="76">
                  <c:v>271</c:v>
                </c:pt>
                <c:pt idx="77">
                  <c:v>319.29998779296875</c:v>
                </c:pt>
                <c:pt idx="78">
                  <c:v>243.19999694824219</c:v>
                </c:pt>
                <c:pt idx="79">
                  <c:v>262</c:v>
                </c:pt>
                <c:pt idx="80">
                  <c:v>240.89999389648437</c:v>
                </c:pt>
                <c:pt idx="81">
                  <c:v>348.89999389648437</c:v>
                </c:pt>
                <c:pt idx="82">
                  <c:v>350.5</c:v>
                </c:pt>
                <c:pt idx="83">
                  <c:v>327.70001220703125</c:v>
                </c:pt>
                <c:pt idx="84">
                  <c:v>323.20001220703125</c:v>
                </c:pt>
                <c:pt idx="85">
                  <c:v>330.10000610351562</c:v>
                </c:pt>
                <c:pt idx="86">
                  <c:v>304.79998779296875</c:v>
                </c:pt>
                <c:pt idx="87">
                  <c:v>288.29998779296875</c:v>
                </c:pt>
                <c:pt idx="88">
                  <c:v>282</c:v>
                </c:pt>
                <c:pt idx="89">
                  <c:v>278.10000610351562</c:v>
                </c:pt>
                <c:pt idx="90">
                  <c:v>285.60000610351562</c:v>
                </c:pt>
                <c:pt idx="91">
                  <c:v>292.29998779296875</c:v>
                </c:pt>
              </c:numCache>
            </c:numRef>
          </c:val>
        </c:ser>
        <c:marker val="1"/>
        <c:axId val="96103808"/>
        <c:axId val="96109696"/>
      </c:lineChart>
      <c:catAx>
        <c:axId val="96103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6109696"/>
        <c:crosses val="autoZero"/>
        <c:auto val="1"/>
        <c:lblAlgn val="ctr"/>
        <c:lblOffset val="100"/>
      </c:catAx>
      <c:valAx>
        <c:axId val="96109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Discharge (m3s-1)</a:t>
                </a:r>
              </a:p>
            </c:rich>
          </c:tx>
          <c:layout>
            <c:manualLayout>
              <c:xMode val="edge"/>
              <c:yMode val="edge"/>
              <c:x val="1.3736762313369753E-2"/>
              <c:y val="0.2549110049768368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610380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23302569938217424"/>
          <c:y val="2.1818200067247804E-2"/>
          <c:w val="0.62143749982677721"/>
          <c:h val="6.141732283464571E-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122335988560223"/>
          <c:y val="9.3937861425858429E-2"/>
          <c:w val="0.88945362134688688"/>
          <c:h val="0.72041774189990926"/>
        </c:manualLayout>
      </c:layout>
      <c:lineChart>
        <c:grouping val="standard"/>
        <c:ser>
          <c:idx val="0"/>
          <c:order val="0"/>
          <c:tx>
            <c:v>Observed</c:v>
          </c:tx>
          <c:spPr>
            <a:ln w="19050">
              <a:solidFill>
                <a:srgbClr val="272CF1"/>
              </a:solidFill>
            </a:ln>
          </c:spPr>
          <c:marker>
            <c:symbol val="none"/>
          </c:marker>
          <c:cat>
            <c:numRef>
              <c:f>'2010'!$A$2:$A$276</c:f>
              <c:numCache>
                <c:formatCode>m/d/yyyy</c:formatCode>
                <c:ptCount val="275"/>
                <c:pt idx="0">
                  <c:v>40238</c:v>
                </c:pt>
                <c:pt idx="1">
                  <c:v>40239</c:v>
                </c:pt>
                <c:pt idx="2">
                  <c:v>40240</c:v>
                </c:pt>
                <c:pt idx="3">
                  <c:v>40241</c:v>
                </c:pt>
                <c:pt idx="4">
                  <c:v>40242</c:v>
                </c:pt>
                <c:pt idx="5">
                  <c:v>40243</c:v>
                </c:pt>
                <c:pt idx="6">
                  <c:v>40244</c:v>
                </c:pt>
                <c:pt idx="7">
                  <c:v>40245</c:v>
                </c:pt>
                <c:pt idx="8">
                  <c:v>40246</c:v>
                </c:pt>
                <c:pt idx="9">
                  <c:v>40247</c:v>
                </c:pt>
                <c:pt idx="10">
                  <c:v>40248</c:v>
                </c:pt>
                <c:pt idx="11">
                  <c:v>40249</c:v>
                </c:pt>
                <c:pt idx="12">
                  <c:v>40250</c:v>
                </c:pt>
                <c:pt idx="13">
                  <c:v>40251</c:v>
                </c:pt>
                <c:pt idx="14">
                  <c:v>40252</c:v>
                </c:pt>
                <c:pt idx="15">
                  <c:v>40253</c:v>
                </c:pt>
                <c:pt idx="16">
                  <c:v>40254</c:v>
                </c:pt>
                <c:pt idx="17">
                  <c:v>40255</c:v>
                </c:pt>
                <c:pt idx="18">
                  <c:v>40256</c:v>
                </c:pt>
                <c:pt idx="19">
                  <c:v>40257</c:v>
                </c:pt>
                <c:pt idx="20">
                  <c:v>40258</c:v>
                </c:pt>
                <c:pt idx="21">
                  <c:v>40259</c:v>
                </c:pt>
                <c:pt idx="22">
                  <c:v>40260</c:v>
                </c:pt>
                <c:pt idx="23">
                  <c:v>40261</c:v>
                </c:pt>
                <c:pt idx="24">
                  <c:v>40262</c:v>
                </c:pt>
                <c:pt idx="25">
                  <c:v>40263</c:v>
                </c:pt>
                <c:pt idx="26">
                  <c:v>40264</c:v>
                </c:pt>
                <c:pt idx="27">
                  <c:v>40265</c:v>
                </c:pt>
                <c:pt idx="28">
                  <c:v>40266</c:v>
                </c:pt>
                <c:pt idx="29">
                  <c:v>40267</c:v>
                </c:pt>
                <c:pt idx="30">
                  <c:v>40268</c:v>
                </c:pt>
                <c:pt idx="31">
                  <c:v>40269</c:v>
                </c:pt>
                <c:pt idx="32">
                  <c:v>40270</c:v>
                </c:pt>
                <c:pt idx="33">
                  <c:v>40271</c:v>
                </c:pt>
                <c:pt idx="34">
                  <c:v>40272</c:v>
                </c:pt>
                <c:pt idx="35">
                  <c:v>40273</c:v>
                </c:pt>
                <c:pt idx="36">
                  <c:v>40274</c:v>
                </c:pt>
                <c:pt idx="37">
                  <c:v>40275</c:v>
                </c:pt>
                <c:pt idx="38">
                  <c:v>40276</c:v>
                </c:pt>
                <c:pt idx="39">
                  <c:v>40277</c:v>
                </c:pt>
                <c:pt idx="40">
                  <c:v>40278</c:v>
                </c:pt>
                <c:pt idx="41">
                  <c:v>40279</c:v>
                </c:pt>
                <c:pt idx="42">
                  <c:v>40280</c:v>
                </c:pt>
                <c:pt idx="43">
                  <c:v>40281</c:v>
                </c:pt>
                <c:pt idx="44">
                  <c:v>40282</c:v>
                </c:pt>
                <c:pt idx="45">
                  <c:v>40283</c:v>
                </c:pt>
                <c:pt idx="46">
                  <c:v>40284</c:v>
                </c:pt>
                <c:pt idx="47">
                  <c:v>40285</c:v>
                </c:pt>
                <c:pt idx="48">
                  <c:v>40286</c:v>
                </c:pt>
                <c:pt idx="49">
                  <c:v>40287</c:v>
                </c:pt>
                <c:pt idx="50">
                  <c:v>40288</c:v>
                </c:pt>
                <c:pt idx="51">
                  <c:v>40289</c:v>
                </c:pt>
                <c:pt idx="52">
                  <c:v>40290</c:v>
                </c:pt>
                <c:pt idx="53">
                  <c:v>40291</c:v>
                </c:pt>
                <c:pt idx="54">
                  <c:v>40292</c:v>
                </c:pt>
                <c:pt idx="55">
                  <c:v>40293</c:v>
                </c:pt>
                <c:pt idx="56">
                  <c:v>40294</c:v>
                </c:pt>
                <c:pt idx="57">
                  <c:v>40295</c:v>
                </c:pt>
                <c:pt idx="58">
                  <c:v>40296</c:v>
                </c:pt>
                <c:pt idx="59">
                  <c:v>40297</c:v>
                </c:pt>
                <c:pt idx="60">
                  <c:v>40298</c:v>
                </c:pt>
                <c:pt idx="61">
                  <c:v>40299</c:v>
                </c:pt>
                <c:pt idx="62">
                  <c:v>40300</c:v>
                </c:pt>
                <c:pt idx="63">
                  <c:v>40301</c:v>
                </c:pt>
                <c:pt idx="64">
                  <c:v>40302</c:v>
                </c:pt>
                <c:pt idx="65">
                  <c:v>40303</c:v>
                </c:pt>
                <c:pt idx="66">
                  <c:v>40304</c:v>
                </c:pt>
                <c:pt idx="67">
                  <c:v>40305</c:v>
                </c:pt>
                <c:pt idx="68">
                  <c:v>40306</c:v>
                </c:pt>
                <c:pt idx="69">
                  <c:v>40307</c:v>
                </c:pt>
                <c:pt idx="70">
                  <c:v>40308</c:v>
                </c:pt>
                <c:pt idx="71">
                  <c:v>40309</c:v>
                </c:pt>
                <c:pt idx="72">
                  <c:v>40310</c:v>
                </c:pt>
                <c:pt idx="73">
                  <c:v>40311</c:v>
                </c:pt>
                <c:pt idx="74">
                  <c:v>40312</c:v>
                </c:pt>
                <c:pt idx="75">
                  <c:v>40313</c:v>
                </c:pt>
                <c:pt idx="76">
                  <c:v>40314</c:v>
                </c:pt>
                <c:pt idx="77">
                  <c:v>40315</c:v>
                </c:pt>
                <c:pt idx="78">
                  <c:v>40316</c:v>
                </c:pt>
                <c:pt idx="79">
                  <c:v>40317</c:v>
                </c:pt>
                <c:pt idx="80">
                  <c:v>40318</c:v>
                </c:pt>
                <c:pt idx="81">
                  <c:v>40319</c:v>
                </c:pt>
                <c:pt idx="82">
                  <c:v>40320</c:v>
                </c:pt>
                <c:pt idx="83">
                  <c:v>40321</c:v>
                </c:pt>
                <c:pt idx="84">
                  <c:v>40322</c:v>
                </c:pt>
                <c:pt idx="85">
                  <c:v>40323</c:v>
                </c:pt>
                <c:pt idx="86">
                  <c:v>40324</c:v>
                </c:pt>
                <c:pt idx="87">
                  <c:v>40325</c:v>
                </c:pt>
                <c:pt idx="88">
                  <c:v>40326</c:v>
                </c:pt>
                <c:pt idx="89">
                  <c:v>40327</c:v>
                </c:pt>
                <c:pt idx="90">
                  <c:v>40328</c:v>
                </c:pt>
                <c:pt idx="91">
                  <c:v>40329</c:v>
                </c:pt>
                <c:pt idx="92">
                  <c:v>40330</c:v>
                </c:pt>
                <c:pt idx="93">
                  <c:v>40331</c:v>
                </c:pt>
                <c:pt idx="94">
                  <c:v>40332</c:v>
                </c:pt>
                <c:pt idx="95">
                  <c:v>40333</c:v>
                </c:pt>
                <c:pt idx="96">
                  <c:v>40334</c:v>
                </c:pt>
                <c:pt idx="97">
                  <c:v>40335</c:v>
                </c:pt>
                <c:pt idx="98">
                  <c:v>40336</c:v>
                </c:pt>
                <c:pt idx="99">
                  <c:v>40337</c:v>
                </c:pt>
                <c:pt idx="100">
                  <c:v>40338</c:v>
                </c:pt>
                <c:pt idx="101">
                  <c:v>40339</c:v>
                </c:pt>
                <c:pt idx="102">
                  <c:v>40340</c:v>
                </c:pt>
                <c:pt idx="103">
                  <c:v>40341</c:v>
                </c:pt>
                <c:pt idx="104">
                  <c:v>40342</c:v>
                </c:pt>
                <c:pt idx="105">
                  <c:v>40343</c:v>
                </c:pt>
                <c:pt idx="106">
                  <c:v>40344</c:v>
                </c:pt>
                <c:pt idx="107">
                  <c:v>40345</c:v>
                </c:pt>
                <c:pt idx="108">
                  <c:v>40346</c:v>
                </c:pt>
                <c:pt idx="109">
                  <c:v>40347</c:v>
                </c:pt>
                <c:pt idx="110">
                  <c:v>40348</c:v>
                </c:pt>
                <c:pt idx="111">
                  <c:v>40349</c:v>
                </c:pt>
                <c:pt idx="112">
                  <c:v>40350</c:v>
                </c:pt>
                <c:pt idx="113">
                  <c:v>40351</c:v>
                </c:pt>
                <c:pt idx="114">
                  <c:v>40352</c:v>
                </c:pt>
                <c:pt idx="115">
                  <c:v>40353</c:v>
                </c:pt>
                <c:pt idx="116">
                  <c:v>40354</c:v>
                </c:pt>
                <c:pt idx="117">
                  <c:v>40355</c:v>
                </c:pt>
                <c:pt idx="118">
                  <c:v>40356</c:v>
                </c:pt>
                <c:pt idx="119">
                  <c:v>40357</c:v>
                </c:pt>
                <c:pt idx="120">
                  <c:v>40358</c:v>
                </c:pt>
                <c:pt idx="121">
                  <c:v>40359</c:v>
                </c:pt>
                <c:pt idx="122">
                  <c:v>40360</c:v>
                </c:pt>
                <c:pt idx="123">
                  <c:v>40361</c:v>
                </c:pt>
                <c:pt idx="124">
                  <c:v>40362</c:v>
                </c:pt>
                <c:pt idx="125">
                  <c:v>40363</c:v>
                </c:pt>
                <c:pt idx="126">
                  <c:v>40364</c:v>
                </c:pt>
                <c:pt idx="127">
                  <c:v>40365</c:v>
                </c:pt>
                <c:pt idx="128">
                  <c:v>40366</c:v>
                </c:pt>
                <c:pt idx="129">
                  <c:v>40367</c:v>
                </c:pt>
                <c:pt idx="130">
                  <c:v>40368</c:v>
                </c:pt>
                <c:pt idx="131">
                  <c:v>40369</c:v>
                </c:pt>
                <c:pt idx="132">
                  <c:v>40370</c:v>
                </c:pt>
                <c:pt idx="133">
                  <c:v>40371</c:v>
                </c:pt>
                <c:pt idx="134">
                  <c:v>40372</c:v>
                </c:pt>
                <c:pt idx="135">
                  <c:v>40373</c:v>
                </c:pt>
                <c:pt idx="136">
                  <c:v>40374</c:v>
                </c:pt>
                <c:pt idx="137">
                  <c:v>40375</c:v>
                </c:pt>
                <c:pt idx="138">
                  <c:v>40376</c:v>
                </c:pt>
                <c:pt idx="139">
                  <c:v>40377</c:v>
                </c:pt>
                <c:pt idx="140">
                  <c:v>40378</c:v>
                </c:pt>
                <c:pt idx="141">
                  <c:v>40379</c:v>
                </c:pt>
                <c:pt idx="142">
                  <c:v>40380</c:v>
                </c:pt>
                <c:pt idx="143">
                  <c:v>40381</c:v>
                </c:pt>
                <c:pt idx="144">
                  <c:v>40382</c:v>
                </c:pt>
                <c:pt idx="145">
                  <c:v>40383</c:v>
                </c:pt>
                <c:pt idx="146">
                  <c:v>40384</c:v>
                </c:pt>
                <c:pt idx="147">
                  <c:v>40385</c:v>
                </c:pt>
                <c:pt idx="148">
                  <c:v>40386</c:v>
                </c:pt>
                <c:pt idx="149">
                  <c:v>40387</c:v>
                </c:pt>
                <c:pt idx="150">
                  <c:v>40388</c:v>
                </c:pt>
                <c:pt idx="151">
                  <c:v>40389</c:v>
                </c:pt>
                <c:pt idx="152">
                  <c:v>40390</c:v>
                </c:pt>
                <c:pt idx="153">
                  <c:v>40391</c:v>
                </c:pt>
                <c:pt idx="154">
                  <c:v>40392</c:v>
                </c:pt>
                <c:pt idx="155">
                  <c:v>40393</c:v>
                </c:pt>
                <c:pt idx="156">
                  <c:v>40394</c:v>
                </c:pt>
                <c:pt idx="157">
                  <c:v>40395</c:v>
                </c:pt>
                <c:pt idx="158">
                  <c:v>40396</c:v>
                </c:pt>
                <c:pt idx="159">
                  <c:v>40397</c:v>
                </c:pt>
                <c:pt idx="160">
                  <c:v>40398</c:v>
                </c:pt>
                <c:pt idx="161">
                  <c:v>40399</c:v>
                </c:pt>
                <c:pt idx="162">
                  <c:v>40400</c:v>
                </c:pt>
                <c:pt idx="163">
                  <c:v>40401</c:v>
                </c:pt>
                <c:pt idx="164">
                  <c:v>40402</c:v>
                </c:pt>
                <c:pt idx="165">
                  <c:v>40403</c:v>
                </c:pt>
                <c:pt idx="166">
                  <c:v>40404</c:v>
                </c:pt>
                <c:pt idx="167">
                  <c:v>40405</c:v>
                </c:pt>
                <c:pt idx="168">
                  <c:v>40406</c:v>
                </c:pt>
                <c:pt idx="169">
                  <c:v>40407</c:v>
                </c:pt>
                <c:pt idx="170">
                  <c:v>40408</c:v>
                </c:pt>
                <c:pt idx="171">
                  <c:v>40409</c:v>
                </c:pt>
                <c:pt idx="172">
                  <c:v>40410</c:v>
                </c:pt>
                <c:pt idx="173">
                  <c:v>40411</c:v>
                </c:pt>
                <c:pt idx="174">
                  <c:v>40412</c:v>
                </c:pt>
                <c:pt idx="175">
                  <c:v>40413</c:v>
                </c:pt>
                <c:pt idx="176">
                  <c:v>40414</c:v>
                </c:pt>
                <c:pt idx="177">
                  <c:v>40415</c:v>
                </c:pt>
                <c:pt idx="178">
                  <c:v>40416</c:v>
                </c:pt>
                <c:pt idx="179">
                  <c:v>40417</c:v>
                </c:pt>
                <c:pt idx="180">
                  <c:v>40418</c:v>
                </c:pt>
                <c:pt idx="181">
                  <c:v>40419</c:v>
                </c:pt>
                <c:pt idx="182">
                  <c:v>40420</c:v>
                </c:pt>
                <c:pt idx="183">
                  <c:v>40421</c:v>
                </c:pt>
                <c:pt idx="184">
                  <c:v>40422</c:v>
                </c:pt>
                <c:pt idx="185">
                  <c:v>40423</c:v>
                </c:pt>
                <c:pt idx="186">
                  <c:v>40424</c:v>
                </c:pt>
                <c:pt idx="187">
                  <c:v>40425</c:v>
                </c:pt>
                <c:pt idx="188">
                  <c:v>40426</c:v>
                </c:pt>
                <c:pt idx="189">
                  <c:v>40427</c:v>
                </c:pt>
                <c:pt idx="190">
                  <c:v>40428</c:v>
                </c:pt>
                <c:pt idx="191">
                  <c:v>40429</c:v>
                </c:pt>
                <c:pt idx="192">
                  <c:v>40430</c:v>
                </c:pt>
                <c:pt idx="193">
                  <c:v>40431</c:v>
                </c:pt>
                <c:pt idx="194">
                  <c:v>40432</c:v>
                </c:pt>
                <c:pt idx="195">
                  <c:v>40433</c:v>
                </c:pt>
                <c:pt idx="196">
                  <c:v>40434</c:v>
                </c:pt>
                <c:pt idx="197">
                  <c:v>40435</c:v>
                </c:pt>
                <c:pt idx="198">
                  <c:v>40436</c:v>
                </c:pt>
                <c:pt idx="199">
                  <c:v>40437</c:v>
                </c:pt>
                <c:pt idx="200">
                  <c:v>40438</c:v>
                </c:pt>
                <c:pt idx="201">
                  <c:v>40439</c:v>
                </c:pt>
                <c:pt idx="202">
                  <c:v>40440</c:v>
                </c:pt>
                <c:pt idx="203">
                  <c:v>40441</c:v>
                </c:pt>
                <c:pt idx="204">
                  <c:v>40442</c:v>
                </c:pt>
                <c:pt idx="205">
                  <c:v>40443</c:v>
                </c:pt>
                <c:pt idx="206">
                  <c:v>40444</c:v>
                </c:pt>
                <c:pt idx="207">
                  <c:v>40445</c:v>
                </c:pt>
                <c:pt idx="208">
                  <c:v>40446</c:v>
                </c:pt>
                <c:pt idx="209">
                  <c:v>40447</c:v>
                </c:pt>
                <c:pt idx="210">
                  <c:v>40448</c:v>
                </c:pt>
                <c:pt idx="211">
                  <c:v>40449</c:v>
                </c:pt>
                <c:pt idx="212">
                  <c:v>40450</c:v>
                </c:pt>
                <c:pt idx="213">
                  <c:v>40451</c:v>
                </c:pt>
                <c:pt idx="214">
                  <c:v>40452</c:v>
                </c:pt>
                <c:pt idx="215">
                  <c:v>40453</c:v>
                </c:pt>
                <c:pt idx="216">
                  <c:v>40454</c:v>
                </c:pt>
                <c:pt idx="217">
                  <c:v>40455</c:v>
                </c:pt>
                <c:pt idx="218">
                  <c:v>40456</c:v>
                </c:pt>
                <c:pt idx="219">
                  <c:v>40457</c:v>
                </c:pt>
                <c:pt idx="220">
                  <c:v>40458</c:v>
                </c:pt>
                <c:pt idx="221">
                  <c:v>40459</c:v>
                </c:pt>
                <c:pt idx="222">
                  <c:v>40460</c:v>
                </c:pt>
                <c:pt idx="223">
                  <c:v>40461</c:v>
                </c:pt>
                <c:pt idx="224">
                  <c:v>40462</c:v>
                </c:pt>
                <c:pt idx="225">
                  <c:v>40463</c:v>
                </c:pt>
                <c:pt idx="226">
                  <c:v>40464</c:v>
                </c:pt>
                <c:pt idx="227">
                  <c:v>40465</c:v>
                </c:pt>
                <c:pt idx="228">
                  <c:v>40466</c:v>
                </c:pt>
                <c:pt idx="229">
                  <c:v>40467</c:v>
                </c:pt>
                <c:pt idx="230">
                  <c:v>40468</c:v>
                </c:pt>
                <c:pt idx="231">
                  <c:v>40469</c:v>
                </c:pt>
                <c:pt idx="232">
                  <c:v>40470</c:v>
                </c:pt>
                <c:pt idx="233">
                  <c:v>40471</c:v>
                </c:pt>
                <c:pt idx="234">
                  <c:v>40472</c:v>
                </c:pt>
                <c:pt idx="235">
                  <c:v>40473</c:v>
                </c:pt>
                <c:pt idx="236">
                  <c:v>40474</c:v>
                </c:pt>
                <c:pt idx="237">
                  <c:v>40475</c:v>
                </c:pt>
                <c:pt idx="238">
                  <c:v>40476</c:v>
                </c:pt>
                <c:pt idx="239">
                  <c:v>40477</c:v>
                </c:pt>
                <c:pt idx="240">
                  <c:v>40478</c:v>
                </c:pt>
                <c:pt idx="241">
                  <c:v>40479</c:v>
                </c:pt>
                <c:pt idx="242">
                  <c:v>40480</c:v>
                </c:pt>
                <c:pt idx="243">
                  <c:v>40481</c:v>
                </c:pt>
                <c:pt idx="244">
                  <c:v>40482</c:v>
                </c:pt>
                <c:pt idx="245">
                  <c:v>40483</c:v>
                </c:pt>
                <c:pt idx="246">
                  <c:v>40484</c:v>
                </c:pt>
                <c:pt idx="247">
                  <c:v>40485</c:v>
                </c:pt>
                <c:pt idx="248">
                  <c:v>40486</c:v>
                </c:pt>
                <c:pt idx="249">
                  <c:v>40487</c:v>
                </c:pt>
                <c:pt idx="250">
                  <c:v>40488</c:v>
                </c:pt>
                <c:pt idx="251">
                  <c:v>40489</c:v>
                </c:pt>
                <c:pt idx="252">
                  <c:v>40490</c:v>
                </c:pt>
                <c:pt idx="253">
                  <c:v>40491</c:v>
                </c:pt>
                <c:pt idx="254">
                  <c:v>40492</c:v>
                </c:pt>
                <c:pt idx="255">
                  <c:v>40493</c:v>
                </c:pt>
                <c:pt idx="256">
                  <c:v>40494</c:v>
                </c:pt>
                <c:pt idx="257">
                  <c:v>40495</c:v>
                </c:pt>
                <c:pt idx="258">
                  <c:v>40496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40502</c:v>
                </c:pt>
                <c:pt idx="265">
                  <c:v>40503</c:v>
                </c:pt>
                <c:pt idx="266">
                  <c:v>40504</c:v>
                </c:pt>
                <c:pt idx="267">
                  <c:v>40505</c:v>
                </c:pt>
                <c:pt idx="268">
                  <c:v>40506</c:v>
                </c:pt>
                <c:pt idx="269">
                  <c:v>40507</c:v>
                </c:pt>
                <c:pt idx="270">
                  <c:v>40508</c:v>
                </c:pt>
                <c:pt idx="271">
                  <c:v>40509</c:v>
                </c:pt>
                <c:pt idx="272">
                  <c:v>40510</c:v>
                </c:pt>
                <c:pt idx="273">
                  <c:v>40511</c:v>
                </c:pt>
                <c:pt idx="274">
                  <c:v>40512</c:v>
                </c:pt>
              </c:numCache>
            </c:numRef>
          </c:cat>
          <c:val>
            <c:numRef>
              <c:f>'2010'!$B$2:$B$276</c:f>
              <c:numCache>
                <c:formatCode>General</c:formatCode>
                <c:ptCount val="275"/>
                <c:pt idx="0">
                  <c:v>12.220000267028809</c:v>
                </c:pt>
                <c:pt idx="1">
                  <c:v>12.029999732971191</c:v>
                </c:pt>
                <c:pt idx="2">
                  <c:v>11.829999923706055</c:v>
                </c:pt>
                <c:pt idx="3">
                  <c:v>11.640000343322754</c:v>
                </c:pt>
                <c:pt idx="4">
                  <c:v>11.449999809265137</c:v>
                </c:pt>
                <c:pt idx="5">
                  <c:v>11.25</c:v>
                </c:pt>
                <c:pt idx="6">
                  <c:v>11.060000419616699</c:v>
                </c:pt>
                <c:pt idx="7">
                  <c:v>10.859999656677246</c:v>
                </c:pt>
                <c:pt idx="8">
                  <c:v>10.670000076293945</c:v>
                </c:pt>
                <c:pt idx="9">
                  <c:v>10.479999542236328</c:v>
                </c:pt>
                <c:pt idx="10">
                  <c:v>10.279999732971191</c:v>
                </c:pt>
                <c:pt idx="11">
                  <c:v>10.090000152587891</c:v>
                </c:pt>
                <c:pt idx="12">
                  <c:v>9.8929996490478516</c:v>
                </c:pt>
                <c:pt idx="13">
                  <c:v>9.699000358581543</c:v>
                </c:pt>
                <c:pt idx="14">
                  <c:v>9.505000114440918</c:v>
                </c:pt>
                <c:pt idx="15">
                  <c:v>9.310999870300293</c:v>
                </c:pt>
                <c:pt idx="16">
                  <c:v>9.1160001754760742</c:v>
                </c:pt>
                <c:pt idx="17">
                  <c:v>8.9219999313354492</c:v>
                </c:pt>
                <c:pt idx="18">
                  <c:v>8.7279996871948242</c:v>
                </c:pt>
                <c:pt idx="19">
                  <c:v>8.5340003967285156</c:v>
                </c:pt>
                <c:pt idx="20">
                  <c:v>8.3400001525878906</c:v>
                </c:pt>
                <c:pt idx="21">
                  <c:v>8.1459999084472656</c:v>
                </c:pt>
                <c:pt idx="22">
                  <c:v>7.9520001411437988</c:v>
                </c:pt>
                <c:pt idx="23">
                  <c:v>7.7569999694824219</c:v>
                </c:pt>
                <c:pt idx="24">
                  <c:v>7.5630002021789551</c:v>
                </c:pt>
                <c:pt idx="25">
                  <c:v>7.3689999580383301</c:v>
                </c:pt>
                <c:pt idx="26">
                  <c:v>7.1750001907348633</c:v>
                </c:pt>
                <c:pt idx="27">
                  <c:v>6.9809999465942383</c:v>
                </c:pt>
                <c:pt idx="28">
                  <c:v>6.7870001792907715</c:v>
                </c:pt>
                <c:pt idx="29">
                  <c:v>6.5929999351501465</c:v>
                </c:pt>
                <c:pt idx="30">
                  <c:v>6.3979997634887695</c:v>
                </c:pt>
                <c:pt idx="31">
                  <c:v>6.2039999961853027</c:v>
                </c:pt>
                <c:pt idx="32">
                  <c:v>6.0100002288818359</c:v>
                </c:pt>
                <c:pt idx="33">
                  <c:v>5.8159999847412109</c:v>
                </c:pt>
                <c:pt idx="34">
                  <c:v>5.6220002174377441</c:v>
                </c:pt>
                <c:pt idx="35">
                  <c:v>5.4279999732971191</c:v>
                </c:pt>
                <c:pt idx="36">
                  <c:v>5.2340002059936523</c:v>
                </c:pt>
                <c:pt idx="37">
                  <c:v>5.0390000343322754</c:v>
                </c:pt>
                <c:pt idx="38">
                  <c:v>4.8449997901916504</c:v>
                </c:pt>
                <c:pt idx="39">
                  <c:v>4.6510000228881836</c:v>
                </c:pt>
                <c:pt idx="40">
                  <c:v>4.4569997787475586</c:v>
                </c:pt>
                <c:pt idx="41">
                  <c:v>4.2630000114440918</c:v>
                </c:pt>
                <c:pt idx="42">
                  <c:v>4.0689997673034668</c:v>
                </c:pt>
                <c:pt idx="43">
                  <c:v>3.875</c:v>
                </c:pt>
                <c:pt idx="44">
                  <c:v>3.7339999675750732</c:v>
                </c:pt>
                <c:pt idx="45">
                  <c:v>3.6059999465942383</c:v>
                </c:pt>
                <c:pt idx="46">
                  <c:v>3.7060000896453857</c:v>
                </c:pt>
                <c:pt idx="47">
                  <c:v>3.4590001106262207</c:v>
                </c:pt>
                <c:pt idx="48">
                  <c:v>2.9489998817443848</c:v>
                </c:pt>
                <c:pt idx="49">
                  <c:v>2.7639999389648438</c:v>
                </c:pt>
                <c:pt idx="50">
                  <c:v>2.690000057220459</c:v>
                </c:pt>
                <c:pt idx="51">
                  <c:v>2.7149999141693115</c:v>
                </c:pt>
                <c:pt idx="52">
                  <c:v>2.7990000247955322</c:v>
                </c:pt>
                <c:pt idx="53">
                  <c:v>2.8459999561309814</c:v>
                </c:pt>
                <c:pt idx="54">
                  <c:v>6.3990001678466797</c:v>
                </c:pt>
                <c:pt idx="55">
                  <c:v>8.6029996871948242</c:v>
                </c:pt>
                <c:pt idx="56">
                  <c:v>7.6469998359680176</c:v>
                </c:pt>
                <c:pt idx="57">
                  <c:v>9.0310001373291016</c:v>
                </c:pt>
                <c:pt idx="58">
                  <c:v>8.7320003509521484</c:v>
                </c:pt>
                <c:pt idx="59">
                  <c:v>6.9710001945495605</c:v>
                </c:pt>
                <c:pt idx="60">
                  <c:v>6.0500001907348633</c:v>
                </c:pt>
                <c:pt idx="61">
                  <c:v>8.2170000076293945</c:v>
                </c:pt>
                <c:pt idx="62">
                  <c:v>8.1669998168945313</c:v>
                </c:pt>
                <c:pt idx="63">
                  <c:v>6.7979998588562012</c:v>
                </c:pt>
                <c:pt idx="64">
                  <c:v>4.8130002021789551</c:v>
                </c:pt>
                <c:pt idx="65">
                  <c:v>4.2129998207092285</c:v>
                </c:pt>
                <c:pt idx="66">
                  <c:v>3.8640000820159912</c:v>
                </c:pt>
                <c:pt idx="67">
                  <c:v>3.437999963760376</c:v>
                </c:pt>
                <c:pt idx="68">
                  <c:v>3.1530001163482666</c:v>
                </c:pt>
                <c:pt idx="69">
                  <c:v>3.1140000820159912</c:v>
                </c:pt>
                <c:pt idx="70">
                  <c:v>3.0429999828338623</c:v>
                </c:pt>
                <c:pt idx="71">
                  <c:v>3.1860001087188721</c:v>
                </c:pt>
                <c:pt idx="72">
                  <c:v>3.1440000534057617</c:v>
                </c:pt>
                <c:pt idx="73">
                  <c:v>3.1059999465942383</c:v>
                </c:pt>
                <c:pt idx="74">
                  <c:v>3.0859999656677246</c:v>
                </c:pt>
                <c:pt idx="75">
                  <c:v>2.8340001106262207</c:v>
                </c:pt>
                <c:pt idx="76">
                  <c:v>2.6579999923706055</c:v>
                </c:pt>
                <c:pt idx="77">
                  <c:v>3.0789999961853027</c:v>
                </c:pt>
                <c:pt idx="78">
                  <c:v>2.9869999885559082</c:v>
                </c:pt>
                <c:pt idx="79">
                  <c:v>4.4019999504089355</c:v>
                </c:pt>
                <c:pt idx="80">
                  <c:v>8.994999885559082</c:v>
                </c:pt>
                <c:pt idx="81">
                  <c:v>7.9330000877380371</c:v>
                </c:pt>
                <c:pt idx="82">
                  <c:v>9.2250003814697266</c:v>
                </c:pt>
                <c:pt idx="83">
                  <c:v>23.149999618530273</c:v>
                </c:pt>
                <c:pt idx="84">
                  <c:v>16.319999694824219</c:v>
                </c:pt>
                <c:pt idx="85">
                  <c:v>10.979999542236328</c:v>
                </c:pt>
                <c:pt idx="86">
                  <c:v>8.7030000686645508</c:v>
                </c:pt>
                <c:pt idx="87">
                  <c:v>7.4429998397827148</c:v>
                </c:pt>
                <c:pt idx="88">
                  <c:v>6.2829999923706055</c:v>
                </c:pt>
                <c:pt idx="89">
                  <c:v>11.359999656677246</c:v>
                </c:pt>
                <c:pt idx="90">
                  <c:v>9.7810001373291016</c:v>
                </c:pt>
                <c:pt idx="91">
                  <c:v>7.8769998550415039</c:v>
                </c:pt>
                <c:pt idx="92">
                  <c:v>7.070000171661377</c:v>
                </c:pt>
                <c:pt idx="93">
                  <c:v>6.0749998092651367</c:v>
                </c:pt>
                <c:pt idx="94">
                  <c:v>5.3550000190734863</c:v>
                </c:pt>
                <c:pt idx="95">
                  <c:v>5.3839998245239258</c:v>
                </c:pt>
                <c:pt idx="96">
                  <c:v>5.429999828338623</c:v>
                </c:pt>
                <c:pt idx="97">
                  <c:v>7.9260001182556152</c:v>
                </c:pt>
                <c:pt idx="98">
                  <c:v>16.059999465942383</c:v>
                </c:pt>
                <c:pt idx="99">
                  <c:v>15.170000076293945</c:v>
                </c:pt>
                <c:pt idx="100">
                  <c:v>15.020000457763672</c:v>
                </c:pt>
                <c:pt idx="101">
                  <c:v>26.239999771118164</c:v>
                </c:pt>
                <c:pt idx="102">
                  <c:v>25.260000228881836</c:v>
                </c:pt>
                <c:pt idx="103">
                  <c:v>19.149999618530273</c:v>
                </c:pt>
                <c:pt idx="104">
                  <c:v>12.710000038146973</c:v>
                </c:pt>
                <c:pt idx="105">
                  <c:v>10.920000076293945</c:v>
                </c:pt>
                <c:pt idx="106">
                  <c:v>9.6040000915527344</c:v>
                </c:pt>
                <c:pt idx="107">
                  <c:v>10.050000190734863</c:v>
                </c:pt>
                <c:pt idx="108">
                  <c:v>14.260000228881836</c:v>
                </c:pt>
                <c:pt idx="109">
                  <c:v>14</c:v>
                </c:pt>
                <c:pt idx="110">
                  <c:v>12.729999542236328</c:v>
                </c:pt>
                <c:pt idx="111">
                  <c:v>20.840000152587891</c:v>
                </c:pt>
                <c:pt idx="112">
                  <c:v>16.149999618530273</c:v>
                </c:pt>
                <c:pt idx="113">
                  <c:v>11.869999885559082</c:v>
                </c:pt>
                <c:pt idx="114">
                  <c:v>9.3579998016357422</c:v>
                </c:pt>
                <c:pt idx="115">
                  <c:v>8.7170000076293945</c:v>
                </c:pt>
                <c:pt idx="116">
                  <c:v>7.3029999732971191</c:v>
                </c:pt>
                <c:pt idx="117">
                  <c:v>9.1820001602172852</c:v>
                </c:pt>
                <c:pt idx="118">
                  <c:v>47.880001068115234</c:v>
                </c:pt>
                <c:pt idx="119">
                  <c:v>49.509998321533203</c:v>
                </c:pt>
                <c:pt idx="120">
                  <c:v>27.659999847412109</c:v>
                </c:pt>
                <c:pt idx="121">
                  <c:v>20.719999313354492</c:v>
                </c:pt>
                <c:pt idx="122">
                  <c:v>21.229999542236328</c:v>
                </c:pt>
                <c:pt idx="123">
                  <c:v>25.969999313354492</c:v>
                </c:pt>
                <c:pt idx="124">
                  <c:v>53.680000305175781</c:v>
                </c:pt>
                <c:pt idx="125">
                  <c:v>71.639999389648438</c:v>
                </c:pt>
                <c:pt idx="126">
                  <c:v>125.30000305175781</c:v>
                </c:pt>
                <c:pt idx="127">
                  <c:v>145.10000610351562</c:v>
                </c:pt>
                <c:pt idx="128">
                  <c:v>156.89999389648437</c:v>
                </c:pt>
                <c:pt idx="129">
                  <c:v>142.89999389648437</c:v>
                </c:pt>
                <c:pt idx="130">
                  <c:v>97.720001220703125</c:v>
                </c:pt>
                <c:pt idx="131">
                  <c:v>100.5</c:v>
                </c:pt>
                <c:pt idx="132">
                  <c:v>64.69000244140625</c:v>
                </c:pt>
                <c:pt idx="133">
                  <c:v>119.09999847412109</c:v>
                </c:pt>
                <c:pt idx="134">
                  <c:v>102</c:v>
                </c:pt>
                <c:pt idx="135">
                  <c:v>81.599998474121094</c:v>
                </c:pt>
                <c:pt idx="136">
                  <c:v>67.040000915527344</c:v>
                </c:pt>
                <c:pt idx="137">
                  <c:v>56.479999542236328</c:v>
                </c:pt>
                <c:pt idx="138">
                  <c:v>51.299999237060547</c:v>
                </c:pt>
                <c:pt idx="139">
                  <c:v>102.09999847412109</c:v>
                </c:pt>
                <c:pt idx="140">
                  <c:v>64.769996643066406</c:v>
                </c:pt>
                <c:pt idx="141">
                  <c:v>55.770000457763672</c:v>
                </c:pt>
                <c:pt idx="142">
                  <c:v>60.229999542236328</c:v>
                </c:pt>
                <c:pt idx="143">
                  <c:v>119.90000152587891</c:v>
                </c:pt>
                <c:pt idx="144">
                  <c:v>69.69000244140625</c:v>
                </c:pt>
                <c:pt idx="145">
                  <c:v>56.569999694824219</c:v>
                </c:pt>
                <c:pt idx="146">
                  <c:v>80.099998474121094</c:v>
                </c:pt>
                <c:pt idx="147">
                  <c:v>94.230003356933594</c:v>
                </c:pt>
                <c:pt idx="148">
                  <c:v>72.730003356933594</c:v>
                </c:pt>
                <c:pt idx="149">
                  <c:v>112</c:v>
                </c:pt>
                <c:pt idx="150">
                  <c:v>58.020000457763672</c:v>
                </c:pt>
                <c:pt idx="151">
                  <c:v>54.889999389648438</c:v>
                </c:pt>
                <c:pt idx="152">
                  <c:v>67.419998168945313</c:v>
                </c:pt>
                <c:pt idx="153">
                  <c:v>76.319999694824219</c:v>
                </c:pt>
                <c:pt idx="154">
                  <c:v>76.639999389648438</c:v>
                </c:pt>
                <c:pt idx="155">
                  <c:v>73.099998474121094</c:v>
                </c:pt>
                <c:pt idx="156">
                  <c:v>66</c:v>
                </c:pt>
                <c:pt idx="157">
                  <c:v>50.569999694824219</c:v>
                </c:pt>
                <c:pt idx="158">
                  <c:v>46.409999847412109</c:v>
                </c:pt>
                <c:pt idx="159">
                  <c:v>60.389999389648437</c:v>
                </c:pt>
                <c:pt idx="160">
                  <c:v>55.5</c:v>
                </c:pt>
                <c:pt idx="161">
                  <c:v>37.060001373291016</c:v>
                </c:pt>
                <c:pt idx="162">
                  <c:v>26.129999160766602</c:v>
                </c:pt>
                <c:pt idx="163">
                  <c:v>31</c:v>
                </c:pt>
                <c:pt idx="164">
                  <c:v>39.25</c:v>
                </c:pt>
                <c:pt idx="165">
                  <c:v>38.610000610351563</c:v>
                </c:pt>
                <c:pt idx="166">
                  <c:v>33.610000610351563</c:v>
                </c:pt>
                <c:pt idx="167">
                  <c:v>33.380001068115234</c:v>
                </c:pt>
                <c:pt idx="168">
                  <c:v>47.020000457763672</c:v>
                </c:pt>
                <c:pt idx="169">
                  <c:v>61.349998474121094</c:v>
                </c:pt>
                <c:pt idx="170">
                  <c:v>95.019996643066406</c:v>
                </c:pt>
                <c:pt idx="171">
                  <c:v>81.959999084472656</c:v>
                </c:pt>
                <c:pt idx="172">
                  <c:v>110.30000305175781</c:v>
                </c:pt>
                <c:pt idx="173">
                  <c:v>86.889999389648438</c:v>
                </c:pt>
                <c:pt idx="174">
                  <c:v>108.90000152587891</c:v>
                </c:pt>
                <c:pt idx="175">
                  <c:v>73.629997253417969</c:v>
                </c:pt>
                <c:pt idx="176">
                  <c:v>98.290000915527344</c:v>
                </c:pt>
                <c:pt idx="177">
                  <c:v>94.75</c:v>
                </c:pt>
                <c:pt idx="178">
                  <c:v>88.360000610351563</c:v>
                </c:pt>
                <c:pt idx="179">
                  <c:v>109.5</c:v>
                </c:pt>
                <c:pt idx="180">
                  <c:v>85.410003662109375</c:v>
                </c:pt>
                <c:pt idx="181">
                  <c:v>72.639999389648438</c:v>
                </c:pt>
                <c:pt idx="182">
                  <c:v>71.639999389648438</c:v>
                </c:pt>
                <c:pt idx="183">
                  <c:v>65.760002136230469</c:v>
                </c:pt>
                <c:pt idx="184">
                  <c:v>112.80000305175781</c:v>
                </c:pt>
                <c:pt idx="185">
                  <c:v>68.470001220703125</c:v>
                </c:pt>
                <c:pt idx="186">
                  <c:v>83.029998779296875</c:v>
                </c:pt>
                <c:pt idx="187">
                  <c:v>60.159999847412109</c:v>
                </c:pt>
                <c:pt idx="188">
                  <c:v>52.959999084472656</c:v>
                </c:pt>
                <c:pt idx="189">
                  <c:v>70.290000915527344</c:v>
                </c:pt>
                <c:pt idx="190">
                  <c:v>70.389999389648438</c:v>
                </c:pt>
                <c:pt idx="191">
                  <c:v>117.30000305175781</c:v>
                </c:pt>
                <c:pt idx="192">
                  <c:v>170.60000610351562</c:v>
                </c:pt>
                <c:pt idx="193">
                  <c:v>152.89999389648437</c:v>
                </c:pt>
                <c:pt idx="194">
                  <c:v>160.30000305175781</c:v>
                </c:pt>
                <c:pt idx="195">
                  <c:v>300.60000610351562</c:v>
                </c:pt>
                <c:pt idx="196">
                  <c:v>351.60000610351562</c:v>
                </c:pt>
                <c:pt idx="197">
                  <c:v>345.5</c:v>
                </c:pt>
                <c:pt idx="198">
                  <c:v>349.5</c:v>
                </c:pt>
                <c:pt idx="199">
                  <c:v>352</c:v>
                </c:pt>
                <c:pt idx="200">
                  <c:v>362.5</c:v>
                </c:pt>
                <c:pt idx="201">
                  <c:v>365.29998779296875</c:v>
                </c:pt>
                <c:pt idx="202">
                  <c:v>346.39999389648437</c:v>
                </c:pt>
                <c:pt idx="203">
                  <c:v>338.29998779296875</c:v>
                </c:pt>
                <c:pt idx="204">
                  <c:v>349.39999389648437</c:v>
                </c:pt>
                <c:pt idx="205">
                  <c:v>354.10000610351562</c:v>
                </c:pt>
                <c:pt idx="206">
                  <c:v>379.10000610351562</c:v>
                </c:pt>
                <c:pt idx="207">
                  <c:v>494.29998779296875</c:v>
                </c:pt>
                <c:pt idx="208">
                  <c:v>606.5</c:v>
                </c:pt>
                <c:pt idx="209">
                  <c:v>689.5999755859375</c:v>
                </c:pt>
                <c:pt idx="210">
                  <c:v>732.79998779296875</c:v>
                </c:pt>
                <c:pt idx="211">
                  <c:v>780.5</c:v>
                </c:pt>
                <c:pt idx="212">
                  <c:v>801.79998779296875</c:v>
                </c:pt>
                <c:pt idx="213">
                  <c:v>811.9000244140625</c:v>
                </c:pt>
                <c:pt idx="214">
                  <c:v>822.0999755859375</c:v>
                </c:pt>
                <c:pt idx="215">
                  <c:v>824.4000244140625</c:v>
                </c:pt>
                <c:pt idx="216">
                  <c:v>811.0999755859375</c:v>
                </c:pt>
                <c:pt idx="217">
                  <c:v>811.5999755859375</c:v>
                </c:pt>
                <c:pt idx="218">
                  <c:v>799.70001220703125</c:v>
                </c:pt>
                <c:pt idx="219">
                  <c:v>751.0999755859375</c:v>
                </c:pt>
                <c:pt idx="220">
                  <c:v>640.5999755859375</c:v>
                </c:pt>
                <c:pt idx="221">
                  <c:v>676.9000244140625</c:v>
                </c:pt>
                <c:pt idx="222">
                  <c:v>735.5999755859375</c:v>
                </c:pt>
                <c:pt idx="223">
                  <c:v>765.20001220703125</c:v>
                </c:pt>
                <c:pt idx="224">
                  <c:v>729.5999755859375</c:v>
                </c:pt>
                <c:pt idx="225">
                  <c:v>563.5999755859375</c:v>
                </c:pt>
                <c:pt idx="226">
                  <c:v>510.89999389648437</c:v>
                </c:pt>
                <c:pt idx="227">
                  <c:v>592.9000244140625</c:v>
                </c:pt>
                <c:pt idx="228">
                  <c:v>536.5</c:v>
                </c:pt>
                <c:pt idx="229">
                  <c:v>433.89999389648437</c:v>
                </c:pt>
                <c:pt idx="230">
                  <c:v>377.70001220703125</c:v>
                </c:pt>
                <c:pt idx="231">
                  <c:v>360.60000610351562</c:v>
                </c:pt>
                <c:pt idx="232">
                  <c:v>354</c:v>
                </c:pt>
                <c:pt idx="233">
                  <c:v>366.10000610351562</c:v>
                </c:pt>
                <c:pt idx="234">
                  <c:v>513.9000244140625</c:v>
                </c:pt>
                <c:pt idx="235">
                  <c:v>469.70001220703125</c:v>
                </c:pt>
                <c:pt idx="236">
                  <c:v>472.39999389648437</c:v>
                </c:pt>
                <c:pt idx="237">
                  <c:v>546.9000244140625</c:v>
                </c:pt>
                <c:pt idx="238">
                  <c:v>431.79998779296875</c:v>
                </c:pt>
                <c:pt idx="239">
                  <c:v>359</c:v>
                </c:pt>
                <c:pt idx="240">
                  <c:v>349.79998779296875</c:v>
                </c:pt>
                <c:pt idx="241">
                  <c:v>367</c:v>
                </c:pt>
                <c:pt idx="242">
                  <c:v>369.5</c:v>
                </c:pt>
                <c:pt idx="243">
                  <c:v>354.60000610351562</c:v>
                </c:pt>
                <c:pt idx="244">
                  <c:v>340.5</c:v>
                </c:pt>
                <c:pt idx="245">
                  <c:v>343.29998779296875</c:v>
                </c:pt>
                <c:pt idx="246">
                  <c:v>399.20001220703125</c:v>
                </c:pt>
                <c:pt idx="247">
                  <c:v>541.4000244140625</c:v>
                </c:pt>
                <c:pt idx="248">
                  <c:v>520.20001220703125</c:v>
                </c:pt>
                <c:pt idx="249">
                  <c:v>445.60000610351562</c:v>
                </c:pt>
                <c:pt idx="250">
                  <c:v>372.5</c:v>
                </c:pt>
                <c:pt idx="251">
                  <c:v>377.79998779296875</c:v>
                </c:pt>
                <c:pt idx="252">
                  <c:v>368.39999389648437</c:v>
                </c:pt>
                <c:pt idx="253">
                  <c:v>361.39999389648437</c:v>
                </c:pt>
                <c:pt idx="254">
                  <c:v>353.5</c:v>
                </c:pt>
                <c:pt idx="255">
                  <c:v>339.60000610351562</c:v>
                </c:pt>
                <c:pt idx="256">
                  <c:v>323.29998779296875</c:v>
                </c:pt>
                <c:pt idx="257">
                  <c:v>324.79998779296875</c:v>
                </c:pt>
                <c:pt idx="258">
                  <c:v>316.5</c:v>
                </c:pt>
                <c:pt idx="259">
                  <c:v>256.79998779296875</c:v>
                </c:pt>
                <c:pt idx="260">
                  <c:v>242.89999389648437</c:v>
                </c:pt>
                <c:pt idx="261">
                  <c:v>229.39999389648437</c:v>
                </c:pt>
                <c:pt idx="262">
                  <c:v>211.89999389648437</c:v>
                </c:pt>
                <c:pt idx="263">
                  <c:v>199.5</c:v>
                </c:pt>
                <c:pt idx="264">
                  <c:v>199</c:v>
                </c:pt>
                <c:pt idx="265">
                  <c:v>196.89999389648437</c:v>
                </c:pt>
                <c:pt idx="266">
                  <c:v>186.5</c:v>
                </c:pt>
                <c:pt idx="267">
                  <c:v>153.39999389648437</c:v>
                </c:pt>
                <c:pt idx="268">
                  <c:v>164</c:v>
                </c:pt>
                <c:pt idx="269">
                  <c:v>172.5</c:v>
                </c:pt>
                <c:pt idx="270">
                  <c:v>178.10000610351562</c:v>
                </c:pt>
                <c:pt idx="271">
                  <c:v>175.30000305175781</c:v>
                </c:pt>
                <c:pt idx="272">
                  <c:v>186.39999389648437</c:v>
                </c:pt>
                <c:pt idx="273">
                  <c:v>149.89999389648437</c:v>
                </c:pt>
                <c:pt idx="274">
                  <c:v>157</c:v>
                </c:pt>
              </c:numCache>
            </c:numRef>
          </c:val>
        </c:ser>
        <c:ser>
          <c:idx val="1"/>
          <c:order val="1"/>
          <c:tx>
            <c:v>Simulated_PERSIANN</c:v>
          </c:tx>
          <c:spPr>
            <a:ln w="22225">
              <a:solidFill>
                <a:schemeClr val="tx1">
                  <a:lumMod val="85000"/>
                  <a:lumOff val="1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'2010'!$A$2:$A$276</c:f>
              <c:numCache>
                <c:formatCode>m/d/yyyy</c:formatCode>
                <c:ptCount val="275"/>
                <c:pt idx="0">
                  <c:v>40238</c:v>
                </c:pt>
                <c:pt idx="1">
                  <c:v>40239</c:v>
                </c:pt>
                <c:pt idx="2">
                  <c:v>40240</c:v>
                </c:pt>
                <c:pt idx="3">
                  <c:v>40241</c:v>
                </c:pt>
                <c:pt idx="4">
                  <c:v>40242</c:v>
                </c:pt>
                <c:pt idx="5">
                  <c:v>40243</c:v>
                </c:pt>
                <c:pt idx="6">
                  <c:v>40244</c:v>
                </c:pt>
                <c:pt idx="7">
                  <c:v>40245</c:v>
                </c:pt>
                <c:pt idx="8">
                  <c:v>40246</c:v>
                </c:pt>
                <c:pt idx="9">
                  <c:v>40247</c:v>
                </c:pt>
                <c:pt idx="10">
                  <c:v>40248</c:v>
                </c:pt>
                <c:pt idx="11">
                  <c:v>40249</c:v>
                </c:pt>
                <c:pt idx="12">
                  <c:v>40250</c:v>
                </c:pt>
                <c:pt idx="13">
                  <c:v>40251</c:v>
                </c:pt>
                <c:pt idx="14">
                  <c:v>40252</c:v>
                </c:pt>
                <c:pt idx="15">
                  <c:v>40253</c:v>
                </c:pt>
                <c:pt idx="16">
                  <c:v>40254</c:v>
                </c:pt>
                <c:pt idx="17">
                  <c:v>40255</c:v>
                </c:pt>
                <c:pt idx="18">
                  <c:v>40256</c:v>
                </c:pt>
                <c:pt idx="19">
                  <c:v>40257</c:v>
                </c:pt>
                <c:pt idx="20">
                  <c:v>40258</c:v>
                </c:pt>
                <c:pt idx="21">
                  <c:v>40259</c:v>
                </c:pt>
                <c:pt idx="22">
                  <c:v>40260</c:v>
                </c:pt>
                <c:pt idx="23">
                  <c:v>40261</c:v>
                </c:pt>
                <c:pt idx="24">
                  <c:v>40262</c:v>
                </c:pt>
                <c:pt idx="25">
                  <c:v>40263</c:v>
                </c:pt>
                <c:pt idx="26">
                  <c:v>40264</c:v>
                </c:pt>
                <c:pt idx="27">
                  <c:v>40265</c:v>
                </c:pt>
                <c:pt idx="28">
                  <c:v>40266</c:v>
                </c:pt>
                <c:pt idx="29">
                  <c:v>40267</c:v>
                </c:pt>
                <c:pt idx="30">
                  <c:v>40268</c:v>
                </c:pt>
                <c:pt idx="31">
                  <c:v>40269</c:v>
                </c:pt>
                <c:pt idx="32">
                  <c:v>40270</c:v>
                </c:pt>
                <c:pt idx="33">
                  <c:v>40271</c:v>
                </c:pt>
                <c:pt idx="34">
                  <c:v>40272</c:v>
                </c:pt>
                <c:pt idx="35">
                  <c:v>40273</c:v>
                </c:pt>
                <c:pt idx="36">
                  <c:v>40274</c:v>
                </c:pt>
                <c:pt idx="37">
                  <c:v>40275</c:v>
                </c:pt>
                <c:pt idx="38">
                  <c:v>40276</c:v>
                </c:pt>
                <c:pt idx="39">
                  <c:v>40277</c:v>
                </c:pt>
                <c:pt idx="40">
                  <c:v>40278</c:v>
                </c:pt>
                <c:pt idx="41">
                  <c:v>40279</c:v>
                </c:pt>
                <c:pt idx="42">
                  <c:v>40280</c:v>
                </c:pt>
                <c:pt idx="43">
                  <c:v>40281</c:v>
                </c:pt>
                <c:pt idx="44">
                  <c:v>40282</c:v>
                </c:pt>
                <c:pt idx="45">
                  <c:v>40283</c:v>
                </c:pt>
                <c:pt idx="46">
                  <c:v>40284</c:v>
                </c:pt>
                <c:pt idx="47">
                  <c:v>40285</c:v>
                </c:pt>
                <c:pt idx="48">
                  <c:v>40286</c:v>
                </c:pt>
                <c:pt idx="49">
                  <c:v>40287</c:v>
                </c:pt>
                <c:pt idx="50">
                  <c:v>40288</c:v>
                </c:pt>
                <c:pt idx="51">
                  <c:v>40289</c:v>
                </c:pt>
                <c:pt idx="52">
                  <c:v>40290</c:v>
                </c:pt>
                <c:pt idx="53">
                  <c:v>40291</c:v>
                </c:pt>
                <c:pt idx="54">
                  <c:v>40292</c:v>
                </c:pt>
                <c:pt idx="55">
                  <c:v>40293</c:v>
                </c:pt>
                <c:pt idx="56">
                  <c:v>40294</c:v>
                </c:pt>
                <c:pt idx="57">
                  <c:v>40295</c:v>
                </c:pt>
                <c:pt idx="58">
                  <c:v>40296</c:v>
                </c:pt>
                <c:pt idx="59">
                  <c:v>40297</c:v>
                </c:pt>
                <c:pt idx="60">
                  <c:v>40298</c:v>
                </c:pt>
                <c:pt idx="61">
                  <c:v>40299</c:v>
                </c:pt>
                <c:pt idx="62">
                  <c:v>40300</c:v>
                </c:pt>
                <c:pt idx="63">
                  <c:v>40301</c:v>
                </c:pt>
                <c:pt idx="64">
                  <c:v>40302</c:v>
                </c:pt>
                <c:pt idx="65">
                  <c:v>40303</c:v>
                </c:pt>
                <c:pt idx="66">
                  <c:v>40304</c:v>
                </c:pt>
                <c:pt idx="67">
                  <c:v>40305</c:v>
                </c:pt>
                <c:pt idx="68">
                  <c:v>40306</c:v>
                </c:pt>
                <c:pt idx="69">
                  <c:v>40307</c:v>
                </c:pt>
                <c:pt idx="70">
                  <c:v>40308</c:v>
                </c:pt>
                <c:pt idx="71">
                  <c:v>40309</c:v>
                </c:pt>
                <c:pt idx="72">
                  <c:v>40310</c:v>
                </c:pt>
                <c:pt idx="73">
                  <c:v>40311</c:v>
                </c:pt>
                <c:pt idx="74">
                  <c:v>40312</c:v>
                </c:pt>
                <c:pt idx="75">
                  <c:v>40313</c:v>
                </c:pt>
                <c:pt idx="76">
                  <c:v>40314</c:v>
                </c:pt>
                <c:pt idx="77">
                  <c:v>40315</c:v>
                </c:pt>
                <c:pt idx="78">
                  <c:v>40316</c:v>
                </c:pt>
                <c:pt idx="79">
                  <c:v>40317</c:v>
                </c:pt>
                <c:pt idx="80">
                  <c:v>40318</c:v>
                </c:pt>
                <c:pt idx="81">
                  <c:v>40319</c:v>
                </c:pt>
                <c:pt idx="82">
                  <c:v>40320</c:v>
                </c:pt>
                <c:pt idx="83">
                  <c:v>40321</c:v>
                </c:pt>
                <c:pt idx="84">
                  <c:v>40322</c:v>
                </c:pt>
                <c:pt idx="85">
                  <c:v>40323</c:v>
                </c:pt>
                <c:pt idx="86">
                  <c:v>40324</c:v>
                </c:pt>
                <c:pt idx="87">
                  <c:v>40325</c:v>
                </c:pt>
                <c:pt idx="88">
                  <c:v>40326</c:v>
                </c:pt>
                <c:pt idx="89">
                  <c:v>40327</c:v>
                </c:pt>
                <c:pt idx="90">
                  <c:v>40328</c:v>
                </c:pt>
                <c:pt idx="91">
                  <c:v>40329</c:v>
                </c:pt>
                <c:pt idx="92">
                  <c:v>40330</c:v>
                </c:pt>
                <c:pt idx="93">
                  <c:v>40331</c:v>
                </c:pt>
                <c:pt idx="94">
                  <c:v>40332</c:v>
                </c:pt>
                <c:pt idx="95">
                  <c:v>40333</c:v>
                </c:pt>
                <c:pt idx="96">
                  <c:v>40334</c:v>
                </c:pt>
                <c:pt idx="97">
                  <c:v>40335</c:v>
                </c:pt>
                <c:pt idx="98">
                  <c:v>40336</c:v>
                </c:pt>
                <c:pt idx="99">
                  <c:v>40337</c:v>
                </c:pt>
                <c:pt idx="100">
                  <c:v>40338</c:v>
                </c:pt>
                <c:pt idx="101">
                  <c:v>40339</c:v>
                </c:pt>
                <c:pt idx="102">
                  <c:v>40340</c:v>
                </c:pt>
                <c:pt idx="103">
                  <c:v>40341</c:v>
                </c:pt>
                <c:pt idx="104">
                  <c:v>40342</c:v>
                </c:pt>
                <c:pt idx="105">
                  <c:v>40343</c:v>
                </c:pt>
                <c:pt idx="106">
                  <c:v>40344</c:v>
                </c:pt>
                <c:pt idx="107">
                  <c:v>40345</c:v>
                </c:pt>
                <c:pt idx="108">
                  <c:v>40346</c:v>
                </c:pt>
                <c:pt idx="109">
                  <c:v>40347</c:v>
                </c:pt>
                <c:pt idx="110">
                  <c:v>40348</c:v>
                </c:pt>
                <c:pt idx="111">
                  <c:v>40349</c:v>
                </c:pt>
                <c:pt idx="112">
                  <c:v>40350</c:v>
                </c:pt>
                <c:pt idx="113">
                  <c:v>40351</c:v>
                </c:pt>
                <c:pt idx="114">
                  <c:v>40352</c:v>
                </c:pt>
                <c:pt idx="115">
                  <c:v>40353</c:v>
                </c:pt>
                <c:pt idx="116">
                  <c:v>40354</c:v>
                </c:pt>
                <c:pt idx="117">
                  <c:v>40355</c:v>
                </c:pt>
                <c:pt idx="118">
                  <c:v>40356</c:v>
                </c:pt>
                <c:pt idx="119">
                  <c:v>40357</c:v>
                </c:pt>
                <c:pt idx="120">
                  <c:v>40358</c:v>
                </c:pt>
                <c:pt idx="121">
                  <c:v>40359</c:v>
                </c:pt>
                <c:pt idx="122">
                  <c:v>40360</c:v>
                </c:pt>
                <c:pt idx="123">
                  <c:v>40361</c:v>
                </c:pt>
                <c:pt idx="124">
                  <c:v>40362</c:v>
                </c:pt>
                <c:pt idx="125">
                  <c:v>40363</c:v>
                </c:pt>
                <c:pt idx="126">
                  <c:v>40364</c:v>
                </c:pt>
                <c:pt idx="127">
                  <c:v>40365</c:v>
                </c:pt>
                <c:pt idx="128">
                  <c:v>40366</c:v>
                </c:pt>
                <c:pt idx="129">
                  <c:v>40367</c:v>
                </c:pt>
                <c:pt idx="130">
                  <c:v>40368</c:v>
                </c:pt>
                <c:pt idx="131">
                  <c:v>40369</c:v>
                </c:pt>
                <c:pt idx="132">
                  <c:v>40370</c:v>
                </c:pt>
                <c:pt idx="133">
                  <c:v>40371</c:v>
                </c:pt>
                <c:pt idx="134">
                  <c:v>40372</c:v>
                </c:pt>
                <c:pt idx="135">
                  <c:v>40373</c:v>
                </c:pt>
                <c:pt idx="136">
                  <c:v>40374</c:v>
                </c:pt>
                <c:pt idx="137">
                  <c:v>40375</c:v>
                </c:pt>
                <c:pt idx="138">
                  <c:v>40376</c:v>
                </c:pt>
                <c:pt idx="139">
                  <c:v>40377</c:v>
                </c:pt>
                <c:pt idx="140">
                  <c:v>40378</c:v>
                </c:pt>
                <c:pt idx="141">
                  <c:v>40379</c:v>
                </c:pt>
                <c:pt idx="142">
                  <c:v>40380</c:v>
                </c:pt>
                <c:pt idx="143">
                  <c:v>40381</c:v>
                </c:pt>
                <c:pt idx="144">
                  <c:v>40382</c:v>
                </c:pt>
                <c:pt idx="145">
                  <c:v>40383</c:v>
                </c:pt>
                <c:pt idx="146">
                  <c:v>40384</c:v>
                </c:pt>
                <c:pt idx="147">
                  <c:v>40385</c:v>
                </c:pt>
                <c:pt idx="148">
                  <c:v>40386</c:v>
                </c:pt>
                <c:pt idx="149">
                  <c:v>40387</c:v>
                </c:pt>
                <c:pt idx="150">
                  <c:v>40388</c:v>
                </c:pt>
                <c:pt idx="151">
                  <c:v>40389</c:v>
                </c:pt>
                <c:pt idx="152">
                  <c:v>40390</c:v>
                </c:pt>
                <c:pt idx="153">
                  <c:v>40391</c:v>
                </c:pt>
                <c:pt idx="154">
                  <c:v>40392</c:v>
                </c:pt>
                <c:pt idx="155">
                  <c:v>40393</c:v>
                </c:pt>
                <c:pt idx="156">
                  <c:v>40394</c:v>
                </c:pt>
                <c:pt idx="157">
                  <c:v>40395</c:v>
                </c:pt>
                <c:pt idx="158">
                  <c:v>40396</c:v>
                </c:pt>
                <c:pt idx="159">
                  <c:v>40397</c:v>
                </c:pt>
                <c:pt idx="160">
                  <c:v>40398</c:v>
                </c:pt>
                <c:pt idx="161">
                  <c:v>40399</c:v>
                </c:pt>
                <c:pt idx="162">
                  <c:v>40400</c:v>
                </c:pt>
                <c:pt idx="163">
                  <c:v>40401</c:v>
                </c:pt>
                <c:pt idx="164">
                  <c:v>40402</c:v>
                </c:pt>
                <c:pt idx="165">
                  <c:v>40403</c:v>
                </c:pt>
                <c:pt idx="166">
                  <c:v>40404</c:v>
                </c:pt>
                <c:pt idx="167">
                  <c:v>40405</c:v>
                </c:pt>
                <c:pt idx="168">
                  <c:v>40406</c:v>
                </c:pt>
                <c:pt idx="169">
                  <c:v>40407</c:v>
                </c:pt>
                <c:pt idx="170">
                  <c:v>40408</c:v>
                </c:pt>
                <c:pt idx="171">
                  <c:v>40409</c:v>
                </c:pt>
                <c:pt idx="172">
                  <c:v>40410</c:v>
                </c:pt>
                <c:pt idx="173">
                  <c:v>40411</c:v>
                </c:pt>
                <c:pt idx="174">
                  <c:v>40412</c:v>
                </c:pt>
                <c:pt idx="175">
                  <c:v>40413</c:v>
                </c:pt>
                <c:pt idx="176">
                  <c:v>40414</c:v>
                </c:pt>
                <c:pt idx="177">
                  <c:v>40415</c:v>
                </c:pt>
                <c:pt idx="178">
                  <c:v>40416</c:v>
                </c:pt>
                <c:pt idx="179">
                  <c:v>40417</c:v>
                </c:pt>
                <c:pt idx="180">
                  <c:v>40418</c:v>
                </c:pt>
                <c:pt idx="181">
                  <c:v>40419</c:v>
                </c:pt>
                <c:pt idx="182">
                  <c:v>40420</c:v>
                </c:pt>
                <c:pt idx="183">
                  <c:v>40421</c:v>
                </c:pt>
                <c:pt idx="184">
                  <c:v>40422</c:v>
                </c:pt>
                <c:pt idx="185">
                  <c:v>40423</c:v>
                </c:pt>
                <c:pt idx="186">
                  <c:v>40424</c:v>
                </c:pt>
                <c:pt idx="187">
                  <c:v>40425</c:v>
                </c:pt>
                <c:pt idx="188">
                  <c:v>40426</c:v>
                </c:pt>
                <c:pt idx="189">
                  <c:v>40427</c:v>
                </c:pt>
                <c:pt idx="190">
                  <c:v>40428</c:v>
                </c:pt>
                <c:pt idx="191">
                  <c:v>40429</c:v>
                </c:pt>
                <c:pt idx="192">
                  <c:v>40430</c:v>
                </c:pt>
                <c:pt idx="193">
                  <c:v>40431</c:v>
                </c:pt>
                <c:pt idx="194">
                  <c:v>40432</c:v>
                </c:pt>
                <c:pt idx="195">
                  <c:v>40433</c:v>
                </c:pt>
                <c:pt idx="196">
                  <c:v>40434</c:v>
                </c:pt>
                <c:pt idx="197">
                  <c:v>40435</c:v>
                </c:pt>
                <c:pt idx="198">
                  <c:v>40436</c:v>
                </c:pt>
                <c:pt idx="199">
                  <c:v>40437</c:v>
                </c:pt>
                <c:pt idx="200">
                  <c:v>40438</c:v>
                </c:pt>
                <c:pt idx="201">
                  <c:v>40439</c:v>
                </c:pt>
                <c:pt idx="202">
                  <c:v>40440</c:v>
                </c:pt>
                <c:pt idx="203">
                  <c:v>40441</c:v>
                </c:pt>
                <c:pt idx="204">
                  <c:v>40442</c:v>
                </c:pt>
                <c:pt idx="205">
                  <c:v>40443</c:v>
                </c:pt>
                <c:pt idx="206">
                  <c:v>40444</c:v>
                </c:pt>
                <c:pt idx="207">
                  <c:v>40445</c:v>
                </c:pt>
                <c:pt idx="208">
                  <c:v>40446</c:v>
                </c:pt>
                <c:pt idx="209">
                  <c:v>40447</c:v>
                </c:pt>
                <c:pt idx="210">
                  <c:v>40448</c:v>
                </c:pt>
                <c:pt idx="211">
                  <c:v>40449</c:v>
                </c:pt>
                <c:pt idx="212">
                  <c:v>40450</c:v>
                </c:pt>
                <c:pt idx="213">
                  <c:v>40451</c:v>
                </c:pt>
                <c:pt idx="214">
                  <c:v>40452</c:v>
                </c:pt>
                <c:pt idx="215">
                  <c:v>40453</c:v>
                </c:pt>
                <c:pt idx="216">
                  <c:v>40454</c:v>
                </c:pt>
                <c:pt idx="217">
                  <c:v>40455</c:v>
                </c:pt>
                <c:pt idx="218">
                  <c:v>40456</c:v>
                </c:pt>
                <c:pt idx="219">
                  <c:v>40457</c:v>
                </c:pt>
                <c:pt idx="220">
                  <c:v>40458</c:v>
                </c:pt>
                <c:pt idx="221">
                  <c:v>40459</c:v>
                </c:pt>
                <c:pt idx="222">
                  <c:v>40460</c:v>
                </c:pt>
                <c:pt idx="223">
                  <c:v>40461</c:v>
                </c:pt>
                <c:pt idx="224">
                  <c:v>40462</c:v>
                </c:pt>
                <c:pt idx="225">
                  <c:v>40463</c:v>
                </c:pt>
                <c:pt idx="226">
                  <c:v>40464</c:v>
                </c:pt>
                <c:pt idx="227">
                  <c:v>40465</c:v>
                </c:pt>
                <c:pt idx="228">
                  <c:v>40466</c:v>
                </c:pt>
                <c:pt idx="229">
                  <c:v>40467</c:v>
                </c:pt>
                <c:pt idx="230">
                  <c:v>40468</c:v>
                </c:pt>
                <c:pt idx="231">
                  <c:v>40469</c:v>
                </c:pt>
                <c:pt idx="232">
                  <c:v>40470</c:v>
                </c:pt>
                <c:pt idx="233">
                  <c:v>40471</c:v>
                </c:pt>
                <c:pt idx="234">
                  <c:v>40472</c:v>
                </c:pt>
                <c:pt idx="235">
                  <c:v>40473</c:v>
                </c:pt>
                <c:pt idx="236">
                  <c:v>40474</c:v>
                </c:pt>
                <c:pt idx="237">
                  <c:v>40475</c:v>
                </c:pt>
                <c:pt idx="238">
                  <c:v>40476</c:v>
                </c:pt>
                <c:pt idx="239">
                  <c:v>40477</c:v>
                </c:pt>
                <c:pt idx="240">
                  <c:v>40478</c:v>
                </c:pt>
                <c:pt idx="241">
                  <c:v>40479</c:v>
                </c:pt>
                <c:pt idx="242">
                  <c:v>40480</c:v>
                </c:pt>
                <c:pt idx="243">
                  <c:v>40481</c:v>
                </c:pt>
                <c:pt idx="244">
                  <c:v>40482</c:v>
                </c:pt>
                <c:pt idx="245">
                  <c:v>40483</c:v>
                </c:pt>
                <c:pt idx="246">
                  <c:v>40484</c:v>
                </c:pt>
                <c:pt idx="247">
                  <c:v>40485</c:v>
                </c:pt>
                <c:pt idx="248">
                  <c:v>40486</c:v>
                </c:pt>
                <c:pt idx="249">
                  <c:v>40487</c:v>
                </c:pt>
                <c:pt idx="250">
                  <c:v>40488</c:v>
                </c:pt>
                <c:pt idx="251">
                  <c:v>40489</c:v>
                </c:pt>
                <c:pt idx="252">
                  <c:v>40490</c:v>
                </c:pt>
                <c:pt idx="253">
                  <c:v>40491</c:v>
                </c:pt>
                <c:pt idx="254">
                  <c:v>40492</c:v>
                </c:pt>
                <c:pt idx="255">
                  <c:v>40493</c:v>
                </c:pt>
                <c:pt idx="256">
                  <c:v>40494</c:v>
                </c:pt>
                <c:pt idx="257">
                  <c:v>40495</c:v>
                </c:pt>
                <c:pt idx="258">
                  <c:v>40496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40502</c:v>
                </c:pt>
                <c:pt idx="265">
                  <c:v>40503</c:v>
                </c:pt>
                <c:pt idx="266">
                  <c:v>40504</c:v>
                </c:pt>
                <c:pt idx="267">
                  <c:v>40505</c:v>
                </c:pt>
                <c:pt idx="268">
                  <c:v>40506</c:v>
                </c:pt>
                <c:pt idx="269">
                  <c:v>40507</c:v>
                </c:pt>
                <c:pt idx="270">
                  <c:v>40508</c:v>
                </c:pt>
                <c:pt idx="271">
                  <c:v>40509</c:v>
                </c:pt>
                <c:pt idx="272">
                  <c:v>40510</c:v>
                </c:pt>
                <c:pt idx="273">
                  <c:v>40511</c:v>
                </c:pt>
                <c:pt idx="274">
                  <c:v>40512</c:v>
                </c:pt>
              </c:numCache>
            </c:numRef>
          </c:cat>
          <c:val>
            <c:numRef>
              <c:f>'2010'!$C$2:$C$276</c:f>
              <c:numCache>
                <c:formatCode>General</c:formatCode>
                <c:ptCount val="275"/>
                <c:pt idx="0">
                  <c:v>19.822414405642117</c:v>
                </c:pt>
                <c:pt idx="1">
                  <c:v>37.276316666666666</c:v>
                </c:pt>
                <c:pt idx="2">
                  <c:v>23.334679166666664</c:v>
                </c:pt>
                <c:pt idx="3">
                  <c:v>23.100457083333339</c:v>
                </c:pt>
                <c:pt idx="4">
                  <c:v>12.624533749999999</c:v>
                </c:pt>
                <c:pt idx="5">
                  <c:v>12.72775</c:v>
                </c:pt>
                <c:pt idx="6">
                  <c:v>41.849487500000002</c:v>
                </c:pt>
                <c:pt idx="7">
                  <c:v>31.265695833333329</c:v>
                </c:pt>
                <c:pt idx="8">
                  <c:v>138.13882083333334</c:v>
                </c:pt>
                <c:pt idx="9">
                  <c:v>369.04604166666667</c:v>
                </c:pt>
                <c:pt idx="10">
                  <c:v>225.38266666666667</c:v>
                </c:pt>
                <c:pt idx="11">
                  <c:v>112.36341666666668</c:v>
                </c:pt>
                <c:pt idx="12">
                  <c:v>137.2945</c:v>
                </c:pt>
                <c:pt idx="13">
                  <c:v>111.74015416666664</c:v>
                </c:pt>
                <c:pt idx="14">
                  <c:v>39.544883333333331</c:v>
                </c:pt>
                <c:pt idx="15">
                  <c:v>358.38354166666664</c:v>
                </c:pt>
                <c:pt idx="16">
                  <c:v>358.77474999999998</c:v>
                </c:pt>
                <c:pt idx="17">
                  <c:v>265.00404166666664</c:v>
                </c:pt>
                <c:pt idx="18">
                  <c:v>127.64484166666665</c:v>
                </c:pt>
                <c:pt idx="19">
                  <c:v>257.10962500000005</c:v>
                </c:pt>
                <c:pt idx="20">
                  <c:v>159.543375</c:v>
                </c:pt>
                <c:pt idx="21">
                  <c:v>69.307733333333317</c:v>
                </c:pt>
                <c:pt idx="22">
                  <c:v>35.777537500000001</c:v>
                </c:pt>
                <c:pt idx="23">
                  <c:v>29.040437499999999</c:v>
                </c:pt>
                <c:pt idx="24">
                  <c:v>28.196858333333335</c:v>
                </c:pt>
                <c:pt idx="25">
                  <c:v>29.983899999999995</c:v>
                </c:pt>
                <c:pt idx="26">
                  <c:v>28.893208333333323</c:v>
                </c:pt>
                <c:pt idx="27">
                  <c:v>27.244883333333338</c:v>
                </c:pt>
                <c:pt idx="28">
                  <c:v>40.003870833333337</c:v>
                </c:pt>
                <c:pt idx="29">
                  <c:v>54.142233333333337</c:v>
                </c:pt>
                <c:pt idx="30">
                  <c:v>117.15936666666664</c:v>
                </c:pt>
                <c:pt idx="31">
                  <c:v>130.33666666666667</c:v>
                </c:pt>
                <c:pt idx="32">
                  <c:v>139.92379583333337</c:v>
                </c:pt>
                <c:pt idx="33">
                  <c:v>81.84179166666668</c:v>
                </c:pt>
                <c:pt idx="34">
                  <c:v>117.55820833333335</c:v>
                </c:pt>
                <c:pt idx="35">
                  <c:v>78.235679166666685</c:v>
                </c:pt>
                <c:pt idx="36">
                  <c:v>200.17153749999997</c:v>
                </c:pt>
                <c:pt idx="37">
                  <c:v>356.40687500000007</c:v>
                </c:pt>
                <c:pt idx="38">
                  <c:v>234.78691666666666</c:v>
                </c:pt>
                <c:pt idx="39">
                  <c:v>77.365445833333339</c:v>
                </c:pt>
                <c:pt idx="40">
                  <c:v>145.11290833333334</c:v>
                </c:pt>
                <c:pt idx="41">
                  <c:v>183.54387499999999</c:v>
                </c:pt>
                <c:pt idx="42">
                  <c:v>94.327574999999982</c:v>
                </c:pt>
                <c:pt idx="43">
                  <c:v>73.730512500000003</c:v>
                </c:pt>
                <c:pt idx="44">
                  <c:v>119.21471666666663</c:v>
                </c:pt>
                <c:pt idx="45">
                  <c:v>291.28870833333343</c:v>
                </c:pt>
                <c:pt idx="46">
                  <c:v>241.937375</c:v>
                </c:pt>
                <c:pt idx="47">
                  <c:v>277.05537499999997</c:v>
                </c:pt>
                <c:pt idx="48">
                  <c:v>326.25445833333339</c:v>
                </c:pt>
                <c:pt idx="49">
                  <c:v>322.50016666666664</c:v>
                </c:pt>
                <c:pt idx="50">
                  <c:v>319.3642916666667</c:v>
                </c:pt>
                <c:pt idx="51">
                  <c:v>214.84833333333333</c:v>
                </c:pt>
                <c:pt idx="52">
                  <c:v>253.55533333333335</c:v>
                </c:pt>
                <c:pt idx="53">
                  <c:v>188.75691666666663</c:v>
                </c:pt>
                <c:pt idx="54">
                  <c:v>187.39929166666664</c:v>
                </c:pt>
                <c:pt idx="55">
                  <c:v>210.38041666666666</c:v>
                </c:pt>
                <c:pt idx="56">
                  <c:v>238.29291666666666</c:v>
                </c:pt>
                <c:pt idx="57">
                  <c:v>172.14695833333337</c:v>
                </c:pt>
                <c:pt idx="58">
                  <c:v>150.95033333333333</c:v>
                </c:pt>
                <c:pt idx="59">
                  <c:v>213.46691666666663</c:v>
                </c:pt>
                <c:pt idx="60">
                  <c:v>166.94629166666667</c:v>
                </c:pt>
                <c:pt idx="61">
                  <c:v>192.77537499999997</c:v>
                </c:pt>
                <c:pt idx="62">
                  <c:v>412.84062499999999</c:v>
                </c:pt>
                <c:pt idx="63">
                  <c:v>637.47125000000005</c:v>
                </c:pt>
                <c:pt idx="64">
                  <c:v>434.82433333333324</c:v>
                </c:pt>
                <c:pt idx="65">
                  <c:v>286.42195833333335</c:v>
                </c:pt>
                <c:pt idx="66">
                  <c:v>410.34845833333333</c:v>
                </c:pt>
                <c:pt idx="67">
                  <c:v>316.57904166666668</c:v>
                </c:pt>
                <c:pt idx="68">
                  <c:v>200.29845833333331</c:v>
                </c:pt>
                <c:pt idx="69">
                  <c:v>192.27920833333329</c:v>
                </c:pt>
                <c:pt idx="70">
                  <c:v>169.85035416666668</c:v>
                </c:pt>
                <c:pt idx="71">
                  <c:v>91.392558333333341</c:v>
                </c:pt>
                <c:pt idx="72">
                  <c:v>89.243954166666683</c:v>
                </c:pt>
                <c:pt idx="73">
                  <c:v>106.52645416666667</c:v>
                </c:pt>
                <c:pt idx="74">
                  <c:v>159.27963750000001</c:v>
                </c:pt>
                <c:pt idx="75">
                  <c:v>336.55858333333327</c:v>
                </c:pt>
                <c:pt idx="76">
                  <c:v>204.54904166666665</c:v>
                </c:pt>
                <c:pt idx="77">
                  <c:v>227.25641666666661</c:v>
                </c:pt>
                <c:pt idx="78">
                  <c:v>133.26983333333337</c:v>
                </c:pt>
                <c:pt idx="79">
                  <c:v>117.28612499999998</c:v>
                </c:pt>
                <c:pt idx="80">
                  <c:v>171.71254166666665</c:v>
                </c:pt>
                <c:pt idx="81">
                  <c:v>318.37299999999999</c:v>
                </c:pt>
                <c:pt idx="82">
                  <c:v>378.28758333333332</c:v>
                </c:pt>
                <c:pt idx="83">
                  <c:v>186.662375</c:v>
                </c:pt>
                <c:pt idx="84">
                  <c:v>167.0684583333333</c:v>
                </c:pt>
                <c:pt idx="85">
                  <c:v>166.84041666666664</c:v>
                </c:pt>
                <c:pt idx="86">
                  <c:v>343.82687499999997</c:v>
                </c:pt>
                <c:pt idx="87">
                  <c:v>471.96258333333338</c:v>
                </c:pt>
                <c:pt idx="88">
                  <c:v>262.47087499999998</c:v>
                </c:pt>
                <c:pt idx="89">
                  <c:v>161.14641666666665</c:v>
                </c:pt>
                <c:pt idx="90">
                  <c:v>131.24037500000003</c:v>
                </c:pt>
                <c:pt idx="91">
                  <c:v>125.21758333333334</c:v>
                </c:pt>
                <c:pt idx="92">
                  <c:v>258.44274999999999</c:v>
                </c:pt>
                <c:pt idx="93">
                  <c:v>277.52833333333336</c:v>
                </c:pt>
                <c:pt idx="94">
                  <c:v>219.25695833333327</c:v>
                </c:pt>
                <c:pt idx="95">
                  <c:v>318.47516666666667</c:v>
                </c:pt>
                <c:pt idx="96">
                  <c:v>444.70495833333331</c:v>
                </c:pt>
                <c:pt idx="97">
                  <c:v>384.78383333333335</c:v>
                </c:pt>
                <c:pt idx="98">
                  <c:v>723.01091666666673</c:v>
                </c:pt>
                <c:pt idx="99">
                  <c:v>1165.6092499999997</c:v>
                </c:pt>
                <c:pt idx="100">
                  <c:v>783.53920833333348</c:v>
                </c:pt>
                <c:pt idx="101">
                  <c:v>322.10683333333333</c:v>
                </c:pt>
                <c:pt idx="102">
                  <c:v>279.30041666666671</c:v>
                </c:pt>
                <c:pt idx="103">
                  <c:v>336.74187499999999</c:v>
                </c:pt>
                <c:pt idx="104">
                  <c:v>386.06362499999994</c:v>
                </c:pt>
                <c:pt idx="105">
                  <c:v>402.64304166666665</c:v>
                </c:pt>
                <c:pt idx="106">
                  <c:v>320.23950000000002</c:v>
                </c:pt>
                <c:pt idx="107">
                  <c:v>254.49733333333333</c:v>
                </c:pt>
                <c:pt idx="108">
                  <c:v>276.49683333333337</c:v>
                </c:pt>
                <c:pt idx="109">
                  <c:v>376.4016666666667</c:v>
                </c:pt>
                <c:pt idx="110">
                  <c:v>322.85470833333324</c:v>
                </c:pt>
                <c:pt idx="111">
                  <c:v>202.85500000000005</c:v>
                </c:pt>
                <c:pt idx="112">
                  <c:v>250.18633333333329</c:v>
                </c:pt>
                <c:pt idx="113">
                  <c:v>257.123625</c:v>
                </c:pt>
                <c:pt idx="114">
                  <c:v>209.73120833333337</c:v>
                </c:pt>
                <c:pt idx="115">
                  <c:v>142.72620833333335</c:v>
                </c:pt>
                <c:pt idx="116">
                  <c:v>172.92329166666664</c:v>
                </c:pt>
                <c:pt idx="117">
                  <c:v>278.34566666666666</c:v>
                </c:pt>
                <c:pt idx="118">
                  <c:v>241.12804166666669</c:v>
                </c:pt>
                <c:pt idx="119">
                  <c:v>283.05787500000002</c:v>
                </c:pt>
                <c:pt idx="120">
                  <c:v>261.41395833333337</c:v>
                </c:pt>
                <c:pt idx="121">
                  <c:v>169.47529166666672</c:v>
                </c:pt>
                <c:pt idx="122">
                  <c:v>188.4914583333333</c:v>
                </c:pt>
                <c:pt idx="123">
                  <c:v>761.90654166666661</c:v>
                </c:pt>
                <c:pt idx="124">
                  <c:v>1192.8875416666667</c:v>
                </c:pt>
                <c:pt idx="125">
                  <c:v>359.96854166666668</c:v>
                </c:pt>
                <c:pt idx="126">
                  <c:v>157.06541666666669</c:v>
                </c:pt>
                <c:pt idx="127">
                  <c:v>172.65295833333337</c:v>
                </c:pt>
                <c:pt idx="128">
                  <c:v>177.86587499999999</c:v>
                </c:pt>
                <c:pt idx="129">
                  <c:v>350.64333333333337</c:v>
                </c:pt>
                <c:pt idx="130">
                  <c:v>346.63504166666667</c:v>
                </c:pt>
                <c:pt idx="131">
                  <c:v>259.82883333333325</c:v>
                </c:pt>
                <c:pt idx="132">
                  <c:v>403.93374999999997</c:v>
                </c:pt>
                <c:pt idx="133">
                  <c:v>606.3828749999999</c:v>
                </c:pt>
                <c:pt idx="134">
                  <c:v>359.07445833333333</c:v>
                </c:pt>
                <c:pt idx="135">
                  <c:v>222.43762499999994</c:v>
                </c:pt>
                <c:pt idx="136">
                  <c:v>569.87254166666662</c:v>
                </c:pt>
                <c:pt idx="137">
                  <c:v>734.58300000000008</c:v>
                </c:pt>
                <c:pt idx="138">
                  <c:v>241.65091666666663</c:v>
                </c:pt>
                <c:pt idx="139">
                  <c:v>172.03308333333334</c:v>
                </c:pt>
                <c:pt idx="140">
                  <c:v>157.01125000000002</c:v>
                </c:pt>
                <c:pt idx="141">
                  <c:v>190.52458333333331</c:v>
                </c:pt>
                <c:pt idx="142">
                  <c:v>331.95445833333332</c:v>
                </c:pt>
                <c:pt idx="143">
                  <c:v>477.08124999999995</c:v>
                </c:pt>
                <c:pt idx="144">
                  <c:v>263.57324999999997</c:v>
                </c:pt>
                <c:pt idx="145">
                  <c:v>286.532625</c:v>
                </c:pt>
                <c:pt idx="146">
                  <c:v>235.16074999999998</c:v>
                </c:pt>
                <c:pt idx="147">
                  <c:v>180.17625000000001</c:v>
                </c:pt>
                <c:pt idx="148">
                  <c:v>371.19587499999994</c:v>
                </c:pt>
                <c:pt idx="149">
                  <c:v>574.20345833333329</c:v>
                </c:pt>
                <c:pt idx="150">
                  <c:v>887.70137499999998</c:v>
                </c:pt>
                <c:pt idx="151">
                  <c:v>522.8885416666667</c:v>
                </c:pt>
                <c:pt idx="152">
                  <c:v>184.07312499999998</c:v>
                </c:pt>
                <c:pt idx="153">
                  <c:v>220.53441666666663</c:v>
                </c:pt>
                <c:pt idx="154">
                  <c:v>199.3183333333333</c:v>
                </c:pt>
                <c:pt idx="155">
                  <c:v>165.55404166666668</c:v>
                </c:pt>
                <c:pt idx="156">
                  <c:v>189.49737500000003</c:v>
                </c:pt>
                <c:pt idx="157">
                  <c:v>188.42533333333336</c:v>
                </c:pt>
                <c:pt idx="158">
                  <c:v>159.7094166666667</c:v>
                </c:pt>
                <c:pt idx="159">
                  <c:v>375.80608333333322</c:v>
                </c:pt>
                <c:pt idx="160">
                  <c:v>527.09562500000004</c:v>
                </c:pt>
                <c:pt idx="161">
                  <c:v>686.22220833333324</c:v>
                </c:pt>
                <c:pt idx="162">
                  <c:v>526.93366666666668</c:v>
                </c:pt>
                <c:pt idx="163">
                  <c:v>305.65333333333336</c:v>
                </c:pt>
                <c:pt idx="164">
                  <c:v>333.72845833333326</c:v>
                </c:pt>
                <c:pt idx="165">
                  <c:v>376.58295833333341</c:v>
                </c:pt>
                <c:pt idx="166">
                  <c:v>457.70691666666676</c:v>
                </c:pt>
                <c:pt idx="167">
                  <c:v>342.90383333333335</c:v>
                </c:pt>
                <c:pt idx="168">
                  <c:v>277.38037500000002</c:v>
                </c:pt>
                <c:pt idx="169">
                  <c:v>367.20995833333336</c:v>
                </c:pt>
                <c:pt idx="170">
                  <c:v>826.91958333333321</c:v>
                </c:pt>
                <c:pt idx="171">
                  <c:v>833.04604166666684</c:v>
                </c:pt>
                <c:pt idx="172">
                  <c:v>874.97762499999999</c:v>
                </c:pt>
                <c:pt idx="173">
                  <c:v>981.83966666666663</c:v>
                </c:pt>
                <c:pt idx="174">
                  <c:v>630.66641666666681</c:v>
                </c:pt>
                <c:pt idx="175">
                  <c:v>483.83433333333323</c:v>
                </c:pt>
                <c:pt idx="176">
                  <c:v>451.85287500000004</c:v>
                </c:pt>
                <c:pt idx="177">
                  <c:v>796.61320833333355</c:v>
                </c:pt>
                <c:pt idx="178">
                  <c:v>433.01383333333325</c:v>
                </c:pt>
                <c:pt idx="179">
                  <c:v>269.95512500000001</c:v>
                </c:pt>
                <c:pt idx="180">
                  <c:v>205.49458333333334</c:v>
                </c:pt>
                <c:pt idx="181">
                  <c:v>320.03929166666666</c:v>
                </c:pt>
                <c:pt idx="182">
                  <c:v>396.4081666666666</c:v>
                </c:pt>
                <c:pt idx="183">
                  <c:v>358.39879166666668</c:v>
                </c:pt>
                <c:pt idx="184">
                  <c:v>679.06995833333337</c:v>
                </c:pt>
                <c:pt idx="185">
                  <c:v>447.14775000000009</c:v>
                </c:pt>
                <c:pt idx="186">
                  <c:v>259.75308333333328</c:v>
                </c:pt>
                <c:pt idx="187">
                  <c:v>497.52716666666674</c:v>
                </c:pt>
                <c:pt idx="188">
                  <c:v>607.01950000000011</c:v>
                </c:pt>
                <c:pt idx="189">
                  <c:v>979.94337499999972</c:v>
                </c:pt>
                <c:pt idx="190">
                  <c:v>1050.71075</c:v>
                </c:pt>
                <c:pt idx="191">
                  <c:v>653.16075000000012</c:v>
                </c:pt>
                <c:pt idx="192">
                  <c:v>442.72191666666657</c:v>
                </c:pt>
                <c:pt idx="193">
                  <c:v>326.92587499999996</c:v>
                </c:pt>
                <c:pt idx="194">
                  <c:v>436.10166666666674</c:v>
                </c:pt>
                <c:pt idx="195">
                  <c:v>871.47899999999981</c:v>
                </c:pt>
                <c:pt idx="196">
                  <c:v>1311.4275</c:v>
                </c:pt>
                <c:pt idx="197">
                  <c:v>960.49683333333303</c:v>
                </c:pt>
                <c:pt idx="198">
                  <c:v>595.90125</c:v>
                </c:pt>
                <c:pt idx="199">
                  <c:v>661.31012500000008</c:v>
                </c:pt>
                <c:pt idx="200">
                  <c:v>623.47212500000001</c:v>
                </c:pt>
                <c:pt idx="201">
                  <c:v>499.98849999999999</c:v>
                </c:pt>
                <c:pt idx="202">
                  <c:v>389.4234166666667</c:v>
                </c:pt>
                <c:pt idx="203">
                  <c:v>764.97362499999997</c:v>
                </c:pt>
                <c:pt idx="204">
                  <c:v>1430.550833333333</c:v>
                </c:pt>
                <c:pt idx="205">
                  <c:v>1277.2895833333332</c:v>
                </c:pt>
                <c:pt idx="206">
                  <c:v>1452.6987083333333</c:v>
                </c:pt>
                <c:pt idx="207">
                  <c:v>1586.3345833333333</c:v>
                </c:pt>
                <c:pt idx="208">
                  <c:v>1129.6427916666667</c:v>
                </c:pt>
                <c:pt idx="209">
                  <c:v>608.89295833333347</c:v>
                </c:pt>
                <c:pt idx="210">
                  <c:v>425.55508333333341</c:v>
                </c:pt>
                <c:pt idx="211">
                  <c:v>502.18837499999989</c:v>
                </c:pt>
                <c:pt idx="212">
                  <c:v>876.83391666666682</c:v>
                </c:pt>
                <c:pt idx="213">
                  <c:v>682.0526666666666</c:v>
                </c:pt>
                <c:pt idx="214">
                  <c:v>665.43883333333338</c:v>
                </c:pt>
                <c:pt idx="215">
                  <c:v>825.29929166666659</c:v>
                </c:pt>
                <c:pt idx="216">
                  <c:v>560.23158333333333</c:v>
                </c:pt>
                <c:pt idx="217">
                  <c:v>367.98466666666673</c:v>
                </c:pt>
                <c:pt idx="218">
                  <c:v>368.78929166666666</c:v>
                </c:pt>
                <c:pt idx="219">
                  <c:v>538.51425000000006</c:v>
                </c:pt>
                <c:pt idx="220">
                  <c:v>548.86683333333326</c:v>
                </c:pt>
                <c:pt idx="221">
                  <c:v>606.57012499999996</c:v>
                </c:pt>
                <c:pt idx="222">
                  <c:v>401.08650000000006</c:v>
                </c:pt>
                <c:pt idx="223">
                  <c:v>382.60958333333338</c:v>
                </c:pt>
                <c:pt idx="224">
                  <c:v>463.25562500000001</c:v>
                </c:pt>
                <c:pt idx="225">
                  <c:v>459.93404166666664</c:v>
                </c:pt>
                <c:pt idx="226">
                  <c:v>536.13558333333333</c:v>
                </c:pt>
                <c:pt idx="227">
                  <c:v>408.39016666666674</c:v>
                </c:pt>
                <c:pt idx="228">
                  <c:v>352.39620833333333</c:v>
                </c:pt>
                <c:pt idx="229">
                  <c:v>299.98787500000003</c:v>
                </c:pt>
                <c:pt idx="230">
                  <c:v>306.88516666666663</c:v>
                </c:pt>
                <c:pt idx="231">
                  <c:v>372.75920833333322</c:v>
                </c:pt>
                <c:pt idx="232">
                  <c:v>463.26737500000007</c:v>
                </c:pt>
                <c:pt idx="233">
                  <c:v>1083.4071250000004</c:v>
                </c:pt>
                <c:pt idx="234">
                  <c:v>1803.7545833333334</c:v>
                </c:pt>
                <c:pt idx="235">
                  <c:v>1381.4141666666667</c:v>
                </c:pt>
                <c:pt idx="236">
                  <c:v>907.17508333333342</c:v>
                </c:pt>
                <c:pt idx="237">
                  <c:v>391.27483333333339</c:v>
                </c:pt>
                <c:pt idx="238">
                  <c:v>333.22637500000002</c:v>
                </c:pt>
                <c:pt idx="239">
                  <c:v>359.35324999999995</c:v>
                </c:pt>
                <c:pt idx="240">
                  <c:v>326.64362499999999</c:v>
                </c:pt>
                <c:pt idx="241">
                  <c:v>347.95791666666668</c:v>
                </c:pt>
                <c:pt idx="242">
                  <c:v>309.3555833333333</c:v>
                </c:pt>
                <c:pt idx="243">
                  <c:v>368.8422916666666</c:v>
                </c:pt>
                <c:pt idx="244">
                  <c:v>442.47829166666656</c:v>
                </c:pt>
                <c:pt idx="245">
                  <c:v>619.01920833333349</c:v>
                </c:pt>
                <c:pt idx="246">
                  <c:v>529.16975000000014</c:v>
                </c:pt>
                <c:pt idx="247">
                  <c:v>501.4633750000001</c:v>
                </c:pt>
                <c:pt idx="248">
                  <c:v>363.38266666666664</c:v>
                </c:pt>
                <c:pt idx="249">
                  <c:v>300.66845833333338</c:v>
                </c:pt>
                <c:pt idx="250">
                  <c:v>325.50266666666664</c:v>
                </c:pt>
                <c:pt idx="251">
                  <c:v>301.22133333333335</c:v>
                </c:pt>
                <c:pt idx="252">
                  <c:v>288.88058333333333</c:v>
                </c:pt>
                <c:pt idx="253">
                  <c:v>319.64662499999997</c:v>
                </c:pt>
                <c:pt idx="254">
                  <c:v>310.03458333333333</c:v>
                </c:pt>
                <c:pt idx="255">
                  <c:v>341.46824999999995</c:v>
                </c:pt>
                <c:pt idx="256">
                  <c:v>304.95799999999991</c:v>
                </c:pt>
                <c:pt idx="257">
                  <c:v>291.78362499999997</c:v>
                </c:pt>
                <c:pt idx="258">
                  <c:v>274.24258333333336</c:v>
                </c:pt>
                <c:pt idx="259">
                  <c:v>303.64541666666668</c:v>
                </c:pt>
                <c:pt idx="260">
                  <c:v>248.68158333333335</c:v>
                </c:pt>
                <c:pt idx="261">
                  <c:v>249.93600000000004</c:v>
                </c:pt>
                <c:pt idx="262">
                  <c:v>290.98733333333331</c:v>
                </c:pt>
                <c:pt idx="263">
                  <c:v>280.02966666666663</c:v>
                </c:pt>
                <c:pt idx="264">
                  <c:v>260.00883333333337</c:v>
                </c:pt>
                <c:pt idx="265">
                  <c:v>278.50975</c:v>
                </c:pt>
                <c:pt idx="266">
                  <c:v>285.25316666666674</c:v>
                </c:pt>
                <c:pt idx="267">
                  <c:v>256.85162499999996</c:v>
                </c:pt>
                <c:pt idx="268">
                  <c:v>231.2237916666667</c:v>
                </c:pt>
                <c:pt idx="269">
                  <c:v>220.56795833333331</c:v>
                </c:pt>
                <c:pt idx="270">
                  <c:v>218.01941666666667</c:v>
                </c:pt>
                <c:pt idx="271">
                  <c:v>215.87254166666662</c:v>
                </c:pt>
                <c:pt idx="272">
                  <c:v>214.96316666666667</c:v>
                </c:pt>
                <c:pt idx="273">
                  <c:v>212.73733333333328</c:v>
                </c:pt>
                <c:pt idx="274">
                  <c:v>208.94021739130434</c:v>
                </c:pt>
              </c:numCache>
            </c:numRef>
          </c:val>
        </c:ser>
        <c:ser>
          <c:idx val="2"/>
          <c:order val="2"/>
          <c:tx>
            <c:v>Simulated_TRMM</c:v>
          </c:tx>
          <c:spPr>
            <a:ln w="19050">
              <a:solidFill>
                <a:srgbClr val="36EF2D"/>
              </a:solidFill>
            </a:ln>
          </c:spPr>
          <c:marker>
            <c:symbol val="none"/>
          </c:marker>
          <c:cat>
            <c:numRef>
              <c:f>'2010'!$A$2:$A$276</c:f>
              <c:numCache>
                <c:formatCode>m/d/yyyy</c:formatCode>
                <c:ptCount val="275"/>
                <c:pt idx="0">
                  <c:v>40238</c:v>
                </c:pt>
                <c:pt idx="1">
                  <c:v>40239</c:v>
                </c:pt>
                <c:pt idx="2">
                  <c:v>40240</c:v>
                </c:pt>
                <c:pt idx="3">
                  <c:v>40241</c:v>
                </c:pt>
                <c:pt idx="4">
                  <c:v>40242</c:v>
                </c:pt>
                <c:pt idx="5">
                  <c:v>40243</c:v>
                </c:pt>
                <c:pt idx="6">
                  <c:v>40244</c:v>
                </c:pt>
                <c:pt idx="7">
                  <c:v>40245</c:v>
                </c:pt>
                <c:pt idx="8">
                  <c:v>40246</c:v>
                </c:pt>
                <c:pt idx="9">
                  <c:v>40247</c:v>
                </c:pt>
                <c:pt idx="10">
                  <c:v>40248</c:v>
                </c:pt>
                <c:pt idx="11">
                  <c:v>40249</c:v>
                </c:pt>
                <c:pt idx="12">
                  <c:v>40250</c:v>
                </c:pt>
                <c:pt idx="13">
                  <c:v>40251</c:v>
                </c:pt>
                <c:pt idx="14">
                  <c:v>40252</c:v>
                </c:pt>
                <c:pt idx="15">
                  <c:v>40253</c:v>
                </c:pt>
                <c:pt idx="16">
                  <c:v>40254</c:v>
                </c:pt>
                <c:pt idx="17">
                  <c:v>40255</c:v>
                </c:pt>
                <c:pt idx="18">
                  <c:v>40256</c:v>
                </c:pt>
                <c:pt idx="19">
                  <c:v>40257</c:v>
                </c:pt>
                <c:pt idx="20">
                  <c:v>40258</c:v>
                </c:pt>
                <c:pt idx="21">
                  <c:v>40259</c:v>
                </c:pt>
                <c:pt idx="22">
                  <c:v>40260</c:v>
                </c:pt>
                <c:pt idx="23">
                  <c:v>40261</c:v>
                </c:pt>
                <c:pt idx="24">
                  <c:v>40262</c:v>
                </c:pt>
                <c:pt idx="25">
                  <c:v>40263</c:v>
                </c:pt>
                <c:pt idx="26">
                  <c:v>40264</c:v>
                </c:pt>
                <c:pt idx="27">
                  <c:v>40265</c:v>
                </c:pt>
                <c:pt idx="28">
                  <c:v>40266</c:v>
                </c:pt>
                <c:pt idx="29">
                  <c:v>40267</c:v>
                </c:pt>
                <c:pt idx="30">
                  <c:v>40268</c:v>
                </c:pt>
                <c:pt idx="31">
                  <c:v>40269</c:v>
                </c:pt>
                <c:pt idx="32">
                  <c:v>40270</c:v>
                </c:pt>
                <c:pt idx="33">
                  <c:v>40271</c:v>
                </c:pt>
                <c:pt idx="34">
                  <c:v>40272</c:v>
                </c:pt>
                <c:pt idx="35">
                  <c:v>40273</c:v>
                </c:pt>
                <c:pt idx="36">
                  <c:v>40274</c:v>
                </c:pt>
                <c:pt idx="37">
                  <c:v>40275</c:v>
                </c:pt>
                <c:pt idx="38">
                  <c:v>40276</c:v>
                </c:pt>
                <c:pt idx="39">
                  <c:v>40277</c:v>
                </c:pt>
                <c:pt idx="40">
                  <c:v>40278</c:v>
                </c:pt>
                <c:pt idx="41">
                  <c:v>40279</c:v>
                </c:pt>
                <c:pt idx="42">
                  <c:v>40280</c:v>
                </c:pt>
                <c:pt idx="43">
                  <c:v>40281</c:v>
                </c:pt>
                <c:pt idx="44">
                  <c:v>40282</c:v>
                </c:pt>
                <c:pt idx="45">
                  <c:v>40283</c:v>
                </c:pt>
                <c:pt idx="46">
                  <c:v>40284</c:v>
                </c:pt>
                <c:pt idx="47">
                  <c:v>40285</c:v>
                </c:pt>
                <c:pt idx="48">
                  <c:v>40286</c:v>
                </c:pt>
                <c:pt idx="49">
                  <c:v>40287</c:v>
                </c:pt>
                <c:pt idx="50">
                  <c:v>40288</c:v>
                </c:pt>
                <c:pt idx="51">
                  <c:v>40289</c:v>
                </c:pt>
                <c:pt idx="52">
                  <c:v>40290</c:v>
                </c:pt>
                <c:pt idx="53">
                  <c:v>40291</c:v>
                </c:pt>
                <c:pt idx="54">
                  <c:v>40292</c:v>
                </c:pt>
                <c:pt idx="55">
                  <c:v>40293</c:v>
                </c:pt>
                <c:pt idx="56">
                  <c:v>40294</c:v>
                </c:pt>
                <c:pt idx="57">
                  <c:v>40295</c:v>
                </c:pt>
                <c:pt idx="58">
                  <c:v>40296</c:v>
                </c:pt>
                <c:pt idx="59">
                  <c:v>40297</c:v>
                </c:pt>
                <c:pt idx="60">
                  <c:v>40298</c:v>
                </c:pt>
                <c:pt idx="61">
                  <c:v>40299</c:v>
                </c:pt>
                <c:pt idx="62">
                  <c:v>40300</c:v>
                </c:pt>
                <c:pt idx="63">
                  <c:v>40301</c:v>
                </c:pt>
                <c:pt idx="64">
                  <c:v>40302</c:v>
                </c:pt>
                <c:pt idx="65">
                  <c:v>40303</c:v>
                </c:pt>
                <c:pt idx="66">
                  <c:v>40304</c:v>
                </c:pt>
                <c:pt idx="67">
                  <c:v>40305</c:v>
                </c:pt>
                <c:pt idx="68">
                  <c:v>40306</c:v>
                </c:pt>
                <c:pt idx="69">
                  <c:v>40307</c:v>
                </c:pt>
                <c:pt idx="70">
                  <c:v>40308</c:v>
                </c:pt>
                <c:pt idx="71">
                  <c:v>40309</c:v>
                </c:pt>
                <c:pt idx="72">
                  <c:v>40310</c:v>
                </c:pt>
                <c:pt idx="73">
                  <c:v>40311</c:v>
                </c:pt>
                <c:pt idx="74">
                  <c:v>40312</c:v>
                </c:pt>
                <c:pt idx="75">
                  <c:v>40313</c:v>
                </c:pt>
                <c:pt idx="76">
                  <c:v>40314</c:v>
                </c:pt>
                <c:pt idx="77">
                  <c:v>40315</c:v>
                </c:pt>
                <c:pt idx="78">
                  <c:v>40316</c:v>
                </c:pt>
                <c:pt idx="79">
                  <c:v>40317</c:v>
                </c:pt>
                <c:pt idx="80">
                  <c:v>40318</c:v>
                </c:pt>
                <c:pt idx="81">
                  <c:v>40319</c:v>
                </c:pt>
                <c:pt idx="82">
                  <c:v>40320</c:v>
                </c:pt>
                <c:pt idx="83">
                  <c:v>40321</c:v>
                </c:pt>
                <c:pt idx="84">
                  <c:v>40322</c:v>
                </c:pt>
                <c:pt idx="85">
                  <c:v>40323</c:v>
                </c:pt>
                <c:pt idx="86">
                  <c:v>40324</c:v>
                </c:pt>
                <c:pt idx="87">
                  <c:v>40325</c:v>
                </c:pt>
                <c:pt idx="88">
                  <c:v>40326</c:v>
                </c:pt>
                <c:pt idx="89">
                  <c:v>40327</c:v>
                </c:pt>
                <c:pt idx="90">
                  <c:v>40328</c:v>
                </c:pt>
                <c:pt idx="91">
                  <c:v>40329</c:v>
                </c:pt>
                <c:pt idx="92">
                  <c:v>40330</c:v>
                </c:pt>
                <c:pt idx="93">
                  <c:v>40331</c:v>
                </c:pt>
                <c:pt idx="94">
                  <c:v>40332</c:v>
                </c:pt>
                <c:pt idx="95">
                  <c:v>40333</c:v>
                </c:pt>
                <c:pt idx="96">
                  <c:v>40334</c:v>
                </c:pt>
                <c:pt idx="97">
                  <c:v>40335</c:v>
                </c:pt>
                <c:pt idx="98">
                  <c:v>40336</c:v>
                </c:pt>
                <c:pt idx="99">
                  <c:v>40337</c:v>
                </c:pt>
                <c:pt idx="100">
                  <c:v>40338</c:v>
                </c:pt>
                <c:pt idx="101">
                  <c:v>40339</c:v>
                </c:pt>
                <c:pt idx="102">
                  <c:v>40340</c:v>
                </c:pt>
                <c:pt idx="103">
                  <c:v>40341</c:v>
                </c:pt>
                <c:pt idx="104">
                  <c:v>40342</c:v>
                </c:pt>
                <c:pt idx="105">
                  <c:v>40343</c:v>
                </c:pt>
                <c:pt idx="106">
                  <c:v>40344</c:v>
                </c:pt>
                <c:pt idx="107">
                  <c:v>40345</c:v>
                </c:pt>
                <c:pt idx="108">
                  <c:v>40346</c:v>
                </c:pt>
                <c:pt idx="109">
                  <c:v>40347</c:v>
                </c:pt>
                <c:pt idx="110">
                  <c:v>40348</c:v>
                </c:pt>
                <c:pt idx="111">
                  <c:v>40349</c:v>
                </c:pt>
                <c:pt idx="112">
                  <c:v>40350</c:v>
                </c:pt>
                <c:pt idx="113">
                  <c:v>40351</c:v>
                </c:pt>
                <c:pt idx="114">
                  <c:v>40352</c:v>
                </c:pt>
                <c:pt idx="115">
                  <c:v>40353</c:v>
                </c:pt>
                <c:pt idx="116">
                  <c:v>40354</c:v>
                </c:pt>
                <c:pt idx="117">
                  <c:v>40355</c:v>
                </c:pt>
                <c:pt idx="118">
                  <c:v>40356</c:v>
                </c:pt>
                <c:pt idx="119">
                  <c:v>40357</c:v>
                </c:pt>
                <c:pt idx="120">
                  <c:v>40358</c:v>
                </c:pt>
                <c:pt idx="121">
                  <c:v>40359</c:v>
                </c:pt>
                <c:pt idx="122">
                  <c:v>40360</c:v>
                </c:pt>
                <c:pt idx="123">
                  <c:v>40361</c:v>
                </c:pt>
                <c:pt idx="124">
                  <c:v>40362</c:v>
                </c:pt>
                <c:pt idx="125">
                  <c:v>40363</c:v>
                </c:pt>
                <c:pt idx="126">
                  <c:v>40364</c:v>
                </c:pt>
                <c:pt idx="127">
                  <c:v>40365</c:v>
                </c:pt>
                <c:pt idx="128">
                  <c:v>40366</c:v>
                </c:pt>
                <c:pt idx="129">
                  <c:v>40367</c:v>
                </c:pt>
                <c:pt idx="130">
                  <c:v>40368</c:v>
                </c:pt>
                <c:pt idx="131">
                  <c:v>40369</c:v>
                </c:pt>
                <c:pt idx="132">
                  <c:v>40370</c:v>
                </c:pt>
                <c:pt idx="133">
                  <c:v>40371</c:v>
                </c:pt>
                <c:pt idx="134">
                  <c:v>40372</c:v>
                </c:pt>
                <c:pt idx="135">
                  <c:v>40373</c:v>
                </c:pt>
                <c:pt idx="136">
                  <c:v>40374</c:v>
                </c:pt>
                <c:pt idx="137">
                  <c:v>40375</c:v>
                </c:pt>
                <c:pt idx="138">
                  <c:v>40376</c:v>
                </c:pt>
                <c:pt idx="139">
                  <c:v>40377</c:v>
                </c:pt>
                <c:pt idx="140">
                  <c:v>40378</c:v>
                </c:pt>
                <c:pt idx="141">
                  <c:v>40379</c:v>
                </c:pt>
                <c:pt idx="142">
                  <c:v>40380</c:v>
                </c:pt>
                <c:pt idx="143">
                  <c:v>40381</c:v>
                </c:pt>
                <c:pt idx="144">
                  <c:v>40382</c:v>
                </c:pt>
                <c:pt idx="145">
                  <c:v>40383</c:v>
                </c:pt>
                <c:pt idx="146">
                  <c:v>40384</c:v>
                </c:pt>
                <c:pt idx="147">
                  <c:v>40385</c:v>
                </c:pt>
                <c:pt idx="148">
                  <c:v>40386</c:v>
                </c:pt>
                <c:pt idx="149">
                  <c:v>40387</c:v>
                </c:pt>
                <c:pt idx="150">
                  <c:v>40388</c:v>
                </c:pt>
                <c:pt idx="151">
                  <c:v>40389</c:v>
                </c:pt>
                <c:pt idx="152">
                  <c:v>40390</c:v>
                </c:pt>
                <c:pt idx="153">
                  <c:v>40391</c:v>
                </c:pt>
                <c:pt idx="154">
                  <c:v>40392</c:v>
                </c:pt>
                <c:pt idx="155">
                  <c:v>40393</c:v>
                </c:pt>
                <c:pt idx="156">
                  <c:v>40394</c:v>
                </c:pt>
                <c:pt idx="157">
                  <c:v>40395</c:v>
                </c:pt>
                <c:pt idx="158">
                  <c:v>40396</c:v>
                </c:pt>
                <c:pt idx="159">
                  <c:v>40397</c:v>
                </c:pt>
                <c:pt idx="160">
                  <c:v>40398</c:v>
                </c:pt>
                <c:pt idx="161">
                  <c:v>40399</c:v>
                </c:pt>
                <c:pt idx="162">
                  <c:v>40400</c:v>
                </c:pt>
                <c:pt idx="163">
                  <c:v>40401</c:v>
                </c:pt>
                <c:pt idx="164">
                  <c:v>40402</c:v>
                </c:pt>
                <c:pt idx="165">
                  <c:v>40403</c:v>
                </c:pt>
                <c:pt idx="166">
                  <c:v>40404</c:v>
                </c:pt>
                <c:pt idx="167">
                  <c:v>40405</c:v>
                </c:pt>
                <c:pt idx="168">
                  <c:v>40406</c:v>
                </c:pt>
                <c:pt idx="169">
                  <c:v>40407</c:v>
                </c:pt>
                <c:pt idx="170">
                  <c:v>40408</c:v>
                </c:pt>
                <c:pt idx="171">
                  <c:v>40409</c:v>
                </c:pt>
                <c:pt idx="172">
                  <c:v>40410</c:v>
                </c:pt>
                <c:pt idx="173">
                  <c:v>40411</c:v>
                </c:pt>
                <c:pt idx="174">
                  <c:v>40412</c:v>
                </c:pt>
                <c:pt idx="175">
                  <c:v>40413</c:v>
                </c:pt>
                <c:pt idx="176">
                  <c:v>40414</c:v>
                </c:pt>
                <c:pt idx="177">
                  <c:v>40415</c:v>
                </c:pt>
                <c:pt idx="178">
                  <c:v>40416</c:v>
                </c:pt>
                <c:pt idx="179">
                  <c:v>40417</c:v>
                </c:pt>
                <c:pt idx="180">
                  <c:v>40418</c:v>
                </c:pt>
                <c:pt idx="181">
                  <c:v>40419</c:v>
                </c:pt>
                <c:pt idx="182">
                  <c:v>40420</c:v>
                </c:pt>
                <c:pt idx="183">
                  <c:v>40421</c:v>
                </c:pt>
                <c:pt idx="184">
                  <c:v>40422</c:v>
                </c:pt>
                <c:pt idx="185">
                  <c:v>40423</c:v>
                </c:pt>
                <c:pt idx="186">
                  <c:v>40424</c:v>
                </c:pt>
                <c:pt idx="187">
                  <c:v>40425</c:v>
                </c:pt>
                <c:pt idx="188">
                  <c:v>40426</c:v>
                </c:pt>
                <c:pt idx="189">
                  <c:v>40427</c:v>
                </c:pt>
                <c:pt idx="190">
                  <c:v>40428</c:v>
                </c:pt>
                <c:pt idx="191">
                  <c:v>40429</c:v>
                </c:pt>
                <c:pt idx="192">
                  <c:v>40430</c:v>
                </c:pt>
                <c:pt idx="193">
                  <c:v>40431</c:v>
                </c:pt>
                <c:pt idx="194">
                  <c:v>40432</c:v>
                </c:pt>
                <c:pt idx="195">
                  <c:v>40433</c:v>
                </c:pt>
                <c:pt idx="196">
                  <c:v>40434</c:v>
                </c:pt>
                <c:pt idx="197">
                  <c:v>40435</c:v>
                </c:pt>
                <c:pt idx="198">
                  <c:v>40436</c:v>
                </c:pt>
                <c:pt idx="199">
                  <c:v>40437</c:v>
                </c:pt>
                <c:pt idx="200">
                  <c:v>40438</c:v>
                </c:pt>
                <c:pt idx="201">
                  <c:v>40439</c:v>
                </c:pt>
                <c:pt idx="202">
                  <c:v>40440</c:v>
                </c:pt>
                <c:pt idx="203">
                  <c:v>40441</c:v>
                </c:pt>
                <c:pt idx="204">
                  <c:v>40442</c:v>
                </c:pt>
                <c:pt idx="205">
                  <c:v>40443</c:v>
                </c:pt>
                <c:pt idx="206">
                  <c:v>40444</c:v>
                </c:pt>
                <c:pt idx="207">
                  <c:v>40445</c:v>
                </c:pt>
                <c:pt idx="208">
                  <c:v>40446</c:v>
                </c:pt>
                <c:pt idx="209">
                  <c:v>40447</c:v>
                </c:pt>
                <c:pt idx="210">
                  <c:v>40448</c:v>
                </c:pt>
                <c:pt idx="211">
                  <c:v>40449</c:v>
                </c:pt>
                <c:pt idx="212">
                  <c:v>40450</c:v>
                </c:pt>
                <c:pt idx="213">
                  <c:v>40451</c:v>
                </c:pt>
                <c:pt idx="214">
                  <c:v>40452</c:v>
                </c:pt>
                <c:pt idx="215">
                  <c:v>40453</c:v>
                </c:pt>
                <c:pt idx="216">
                  <c:v>40454</c:v>
                </c:pt>
                <c:pt idx="217">
                  <c:v>40455</c:v>
                </c:pt>
                <c:pt idx="218">
                  <c:v>40456</c:v>
                </c:pt>
                <c:pt idx="219">
                  <c:v>40457</c:v>
                </c:pt>
                <c:pt idx="220">
                  <c:v>40458</c:v>
                </c:pt>
                <c:pt idx="221">
                  <c:v>40459</c:v>
                </c:pt>
                <c:pt idx="222">
                  <c:v>40460</c:v>
                </c:pt>
                <c:pt idx="223">
                  <c:v>40461</c:v>
                </c:pt>
                <c:pt idx="224">
                  <c:v>40462</c:v>
                </c:pt>
                <c:pt idx="225">
                  <c:v>40463</c:v>
                </c:pt>
                <c:pt idx="226">
                  <c:v>40464</c:v>
                </c:pt>
                <c:pt idx="227">
                  <c:v>40465</c:v>
                </c:pt>
                <c:pt idx="228">
                  <c:v>40466</c:v>
                </c:pt>
                <c:pt idx="229">
                  <c:v>40467</c:v>
                </c:pt>
                <c:pt idx="230">
                  <c:v>40468</c:v>
                </c:pt>
                <c:pt idx="231">
                  <c:v>40469</c:v>
                </c:pt>
                <c:pt idx="232">
                  <c:v>40470</c:v>
                </c:pt>
                <c:pt idx="233">
                  <c:v>40471</c:v>
                </c:pt>
                <c:pt idx="234">
                  <c:v>40472</c:v>
                </c:pt>
                <c:pt idx="235">
                  <c:v>40473</c:v>
                </c:pt>
                <c:pt idx="236">
                  <c:v>40474</c:v>
                </c:pt>
                <c:pt idx="237">
                  <c:v>40475</c:v>
                </c:pt>
                <c:pt idx="238">
                  <c:v>40476</c:v>
                </c:pt>
                <c:pt idx="239">
                  <c:v>40477</c:v>
                </c:pt>
                <c:pt idx="240">
                  <c:v>40478</c:v>
                </c:pt>
                <c:pt idx="241">
                  <c:v>40479</c:v>
                </c:pt>
                <c:pt idx="242">
                  <c:v>40480</c:v>
                </c:pt>
                <c:pt idx="243">
                  <c:v>40481</c:v>
                </c:pt>
                <c:pt idx="244">
                  <c:v>40482</c:v>
                </c:pt>
                <c:pt idx="245">
                  <c:v>40483</c:v>
                </c:pt>
                <c:pt idx="246">
                  <c:v>40484</c:v>
                </c:pt>
                <c:pt idx="247">
                  <c:v>40485</c:v>
                </c:pt>
                <c:pt idx="248">
                  <c:v>40486</c:v>
                </c:pt>
                <c:pt idx="249">
                  <c:v>40487</c:v>
                </c:pt>
                <c:pt idx="250">
                  <c:v>40488</c:v>
                </c:pt>
                <c:pt idx="251">
                  <c:v>40489</c:v>
                </c:pt>
                <c:pt idx="252">
                  <c:v>40490</c:v>
                </c:pt>
                <c:pt idx="253">
                  <c:v>40491</c:v>
                </c:pt>
                <c:pt idx="254">
                  <c:v>40492</c:v>
                </c:pt>
                <c:pt idx="255">
                  <c:v>40493</c:v>
                </c:pt>
                <c:pt idx="256">
                  <c:v>40494</c:v>
                </c:pt>
                <c:pt idx="257">
                  <c:v>40495</c:v>
                </c:pt>
                <c:pt idx="258">
                  <c:v>40496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40502</c:v>
                </c:pt>
                <c:pt idx="265">
                  <c:v>40503</c:v>
                </c:pt>
                <c:pt idx="266">
                  <c:v>40504</c:v>
                </c:pt>
                <c:pt idx="267">
                  <c:v>40505</c:v>
                </c:pt>
                <c:pt idx="268">
                  <c:v>40506</c:v>
                </c:pt>
                <c:pt idx="269">
                  <c:v>40507</c:v>
                </c:pt>
                <c:pt idx="270">
                  <c:v>40508</c:v>
                </c:pt>
                <c:pt idx="271">
                  <c:v>40509</c:v>
                </c:pt>
                <c:pt idx="272">
                  <c:v>40510</c:v>
                </c:pt>
                <c:pt idx="273">
                  <c:v>40511</c:v>
                </c:pt>
                <c:pt idx="274">
                  <c:v>40512</c:v>
                </c:pt>
              </c:numCache>
            </c:numRef>
          </c:cat>
          <c:val>
            <c:numRef>
              <c:f>'2010'!$D$2:$D$276</c:f>
              <c:numCache>
                <c:formatCode>General</c:formatCode>
                <c:ptCount val="275"/>
                <c:pt idx="0">
                  <c:v>1.84511296373096</c:v>
                </c:pt>
                <c:pt idx="1">
                  <c:v>61.261704166666654</c:v>
                </c:pt>
                <c:pt idx="2">
                  <c:v>36.844254166666666</c:v>
                </c:pt>
                <c:pt idx="3">
                  <c:v>22.518220833333334</c:v>
                </c:pt>
                <c:pt idx="4">
                  <c:v>17.371417916666669</c:v>
                </c:pt>
                <c:pt idx="5">
                  <c:v>7.691556666666667</c:v>
                </c:pt>
                <c:pt idx="6">
                  <c:v>6.7813237499999994</c:v>
                </c:pt>
                <c:pt idx="7">
                  <c:v>8.5264579166666667</c:v>
                </c:pt>
                <c:pt idx="8">
                  <c:v>148.78973333333332</c:v>
                </c:pt>
                <c:pt idx="9">
                  <c:v>620.65741666666679</c:v>
                </c:pt>
                <c:pt idx="10">
                  <c:v>397.31337500000001</c:v>
                </c:pt>
                <c:pt idx="11">
                  <c:v>91.639116666666666</c:v>
                </c:pt>
                <c:pt idx="12">
                  <c:v>153.32005416666667</c:v>
                </c:pt>
                <c:pt idx="13">
                  <c:v>149.4441791666666</c:v>
                </c:pt>
                <c:pt idx="14">
                  <c:v>45.337833333333343</c:v>
                </c:pt>
                <c:pt idx="15">
                  <c:v>476.90262500000011</c:v>
                </c:pt>
                <c:pt idx="16">
                  <c:v>332.92299999999994</c:v>
                </c:pt>
                <c:pt idx="17">
                  <c:v>224.82695833333335</c:v>
                </c:pt>
                <c:pt idx="18">
                  <c:v>127.88671249999997</c:v>
                </c:pt>
                <c:pt idx="19">
                  <c:v>172.89933333333337</c:v>
                </c:pt>
                <c:pt idx="20">
                  <c:v>154.64967916666663</c:v>
                </c:pt>
                <c:pt idx="21">
                  <c:v>39.463829166666663</c:v>
                </c:pt>
                <c:pt idx="22">
                  <c:v>29.197225000000003</c:v>
                </c:pt>
                <c:pt idx="23">
                  <c:v>28.768429166666667</c:v>
                </c:pt>
                <c:pt idx="24">
                  <c:v>28.450529166666669</c:v>
                </c:pt>
                <c:pt idx="25">
                  <c:v>30.786866666666665</c:v>
                </c:pt>
                <c:pt idx="26">
                  <c:v>28.711362499999993</c:v>
                </c:pt>
                <c:pt idx="27">
                  <c:v>27.639875</c:v>
                </c:pt>
                <c:pt idx="28">
                  <c:v>42.066524999999992</c:v>
                </c:pt>
                <c:pt idx="29">
                  <c:v>45.215125</c:v>
                </c:pt>
                <c:pt idx="30">
                  <c:v>128.71197916666665</c:v>
                </c:pt>
                <c:pt idx="31">
                  <c:v>72.783799999999985</c:v>
                </c:pt>
                <c:pt idx="32">
                  <c:v>69.869462499999997</c:v>
                </c:pt>
                <c:pt idx="33">
                  <c:v>39.011512499999995</c:v>
                </c:pt>
                <c:pt idx="34">
                  <c:v>111.81142500000003</c:v>
                </c:pt>
                <c:pt idx="35">
                  <c:v>90.108395833333347</c:v>
                </c:pt>
                <c:pt idx="36">
                  <c:v>147.57529166666669</c:v>
                </c:pt>
                <c:pt idx="37">
                  <c:v>378.93216666666666</c:v>
                </c:pt>
                <c:pt idx="38">
                  <c:v>254.8672500000001</c:v>
                </c:pt>
                <c:pt idx="39">
                  <c:v>82.842112499999999</c:v>
                </c:pt>
                <c:pt idx="40">
                  <c:v>105.34244999999999</c:v>
                </c:pt>
                <c:pt idx="41">
                  <c:v>156.5361583333333</c:v>
                </c:pt>
                <c:pt idx="42">
                  <c:v>89.61570416666666</c:v>
                </c:pt>
                <c:pt idx="43">
                  <c:v>43.062141666666669</c:v>
                </c:pt>
                <c:pt idx="44">
                  <c:v>49.130024999999996</c:v>
                </c:pt>
                <c:pt idx="45">
                  <c:v>76.316633333333328</c:v>
                </c:pt>
                <c:pt idx="46">
                  <c:v>67.835379166666684</c:v>
                </c:pt>
                <c:pt idx="47">
                  <c:v>118.70044166666669</c:v>
                </c:pt>
                <c:pt idx="48">
                  <c:v>149.73929166666665</c:v>
                </c:pt>
                <c:pt idx="49">
                  <c:v>125.723</c:v>
                </c:pt>
                <c:pt idx="50">
                  <c:v>316.66954166666659</c:v>
                </c:pt>
                <c:pt idx="51">
                  <c:v>321.76220833333332</c:v>
                </c:pt>
                <c:pt idx="52">
                  <c:v>421.76933333333335</c:v>
                </c:pt>
                <c:pt idx="53">
                  <c:v>344.54999999999995</c:v>
                </c:pt>
                <c:pt idx="54">
                  <c:v>304.6395</c:v>
                </c:pt>
                <c:pt idx="55">
                  <c:v>221.09925000000001</c:v>
                </c:pt>
                <c:pt idx="56">
                  <c:v>212.46158333333338</c:v>
                </c:pt>
                <c:pt idx="57">
                  <c:v>137.40454166666666</c:v>
                </c:pt>
                <c:pt idx="58">
                  <c:v>242.46233333333328</c:v>
                </c:pt>
                <c:pt idx="59">
                  <c:v>115.68043333333334</c:v>
                </c:pt>
                <c:pt idx="60">
                  <c:v>82.59367083333332</c:v>
                </c:pt>
                <c:pt idx="92">
                  <c:v>108.05785833333339</c:v>
                </c:pt>
                <c:pt idx="93">
                  <c:v>210.09900000000005</c:v>
                </c:pt>
                <c:pt idx="94">
                  <c:v>204.65054166666661</c:v>
                </c:pt>
                <c:pt idx="95">
                  <c:v>379.00466666666665</c:v>
                </c:pt>
                <c:pt idx="96">
                  <c:v>461.53783333333331</c:v>
                </c:pt>
                <c:pt idx="97">
                  <c:v>330.18754166666673</c:v>
                </c:pt>
                <c:pt idx="98">
                  <c:v>983.44645833333345</c:v>
                </c:pt>
                <c:pt idx="99">
                  <c:v>543.51191666666671</c:v>
                </c:pt>
                <c:pt idx="100">
                  <c:v>340.12229166666663</c:v>
                </c:pt>
                <c:pt idx="101">
                  <c:v>262.07329166666665</c:v>
                </c:pt>
                <c:pt idx="102">
                  <c:v>291.24612500000001</c:v>
                </c:pt>
                <c:pt idx="103">
                  <c:v>393.55399999999992</c:v>
                </c:pt>
                <c:pt idx="104">
                  <c:v>316.77516666666668</c:v>
                </c:pt>
                <c:pt idx="105">
                  <c:v>317.65283333333332</c:v>
                </c:pt>
                <c:pt idx="106">
                  <c:v>321.11212499999993</c:v>
                </c:pt>
                <c:pt idx="107">
                  <c:v>305.40800000000002</c:v>
                </c:pt>
                <c:pt idx="108">
                  <c:v>220.09566666666669</c:v>
                </c:pt>
                <c:pt idx="109">
                  <c:v>204.48704166666664</c:v>
                </c:pt>
                <c:pt idx="110">
                  <c:v>169.49691666666669</c:v>
                </c:pt>
                <c:pt idx="111">
                  <c:v>159.00908333333334</c:v>
                </c:pt>
                <c:pt idx="112">
                  <c:v>151.96579166666669</c:v>
                </c:pt>
                <c:pt idx="113">
                  <c:v>177.30466666666669</c:v>
                </c:pt>
                <c:pt idx="114">
                  <c:v>198.10229166666667</c:v>
                </c:pt>
                <c:pt idx="115">
                  <c:v>143.80220833333337</c:v>
                </c:pt>
                <c:pt idx="116">
                  <c:v>163.4518333333333</c:v>
                </c:pt>
                <c:pt idx="117">
                  <c:v>491.25374999999991</c:v>
                </c:pt>
                <c:pt idx="118">
                  <c:v>431.95670833333332</c:v>
                </c:pt>
                <c:pt idx="119">
                  <c:v>304.52183333333335</c:v>
                </c:pt>
                <c:pt idx="120">
                  <c:v>193.17004166666666</c:v>
                </c:pt>
                <c:pt idx="121">
                  <c:v>141.47562499999998</c:v>
                </c:pt>
                <c:pt idx="122">
                  <c:v>139.37204166666666</c:v>
                </c:pt>
                <c:pt idx="123">
                  <c:v>703.66466666666668</c:v>
                </c:pt>
                <c:pt idx="124">
                  <c:v>1195.2974166666665</c:v>
                </c:pt>
                <c:pt idx="125">
                  <c:v>493.39545833333341</c:v>
                </c:pt>
                <c:pt idx="126">
                  <c:v>181.24408333333335</c:v>
                </c:pt>
                <c:pt idx="127">
                  <c:v>168.14224999999999</c:v>
                </c:pt>
                <c:pt idx="128">
                  <c:v>147.89454166666667</c:v>
                </c:pt>
                <c:pt idx="129">
                  <c:v>344.30545833333343</c:v>
                </c:pt>
                <c:pt idx="130">
                  <c:v>588.15570833333334</c:v>
                </c:pt>
                <c:pt idx="131">
                  <c:v>439.85683333333327</c:v>
                </c:pt>
                <c:pt idx="132">
                  <c:v>512.76200000000006</c:v>
                </c:pt>
                <c:pt idx="133">
                  <c:v>583.4228333333333</c:v>
                </c:pt>
                <c:pt idx="134">
                  <c:v>394.12095833333336</c:v>
                </c:pt>
                <c:pt idx="135">
                  <c:v>199.16545833333336</c:v>
                </c:pt>
                <c:pt idx="136">
                  <c:v>578.89174999999989</c:v>
                </c:pt>
                <c:pt idx="137">
                  <c:v>819.78954166666654</c:v>
                </c:pt>
                <c:pt idx="138">
                  <c:v>336.64283333333339</c:v>
                </c:pt>
                <c:pt idx="139">
                  <c:v>225.18366666666671</c:v>
                </c:pt>
                <c:pt idx="140">
                  <c:v>183.92404166666665</c:v>
                </c:pt>
                <c:pt idx="141">
                  <c:v>210.3049583333333</c:v>
                </c:pt>
                <c:pt idx="142">
                  <c:v>215.29991666666663</c:v>
                </c:pt>
                <c:pt idx="143">
                  <c:v>346.05691666666661</c:v>
                </c:pt>
                <c:pt idx="144">
                  <c:v>249.01870833333328</c:v>
                </c:pt>
                <c:pt idx="145">
                  <c:v>369.93704166666674</c:v>
                </c:pt>
                <c:pt idx="146">
                  <c:v>356.42583333333329</c:v>
                </c:pt>
                <c:pt idx="147">
                  <c:v>205.73316666666665</c:v>
                </c:pt>
                <c:pt idx="148">
                  <c:v>207.31100000000001</c:v>
                </c:pt>
                <c:pt idx="149">
                  <c:v>439.57004166666655</c:v>
                </c:pt>
                <c:pt idx="150">
                  <c:v>448.59337499999998</c:v>
                </c:pt>
                <c:pt idx="151">
                  <c:v>280.06545833333331</c:v>
                </c:pt>
                <c:pt idx="152">
                  <c:v>212.85662499999998</c:v>
                </c:pt>
                <c:pt idx="153">
                  <c:v>207.74312500000005</c:v>
                </c:pt>
                <c:pt idx="154">
                  <c:v>167.63508333333334</c:v>
                </c:pt>
                <c:pt idx="155">
                  <c:v>165.86275000000001</c:v>
                </c:pt>
                <c:pt idx="156">
                  <c:v>169.61312500000003</c:v>
                </c:pt>
                <c:pt idx="157">
                  <c:v>197.00591666666662</c:v>
                </c:pt>
                <c:pt idx="158">
                  <c:v>151.43758333333338</c:v>
                </c:pt>
                <c:pt idx="159">
                  <c:v>241.64508333333333</c:v>
                </c:pt>
                <c:pt idx="160">
                  <c:v>484.74175000000008</c:v>
                </c:pt>
                <c:pt idx="161">
                  <c:v>561.19466666666665</c:v>
                </c:pt>
                <c:pt idx="162">
                  <c:v>672.92729166666686</c:v>
                </c:pt>
                <c:pt idx="163">
                  <c:v>356.81041666666664</c:v>
                </c:pt>
                <c:pt idx="164">
                  <c:v>247.44450000000003</c:v>
                </c:pt>
                <c:pt idx="165">
                  <c:v>244.54512499999998</c:v>
                </c:pt>
                <c:pt idx="166">
                  <c:v>294.93299999999994</c:v>
                </c:pt>
                <c:pt idx="167">
                  <c:v>316.85470833333335</c:v>
                </c:pt>
                <c:pt idx="168">
                  <c:v>291.97020833333335</c:v>
                </c:pt>
                <c:pt idx="169">
                  <c:v>530.79695833333335</c:v>
                </c:pt>
                <c:pt idx="170">
                  <c:v>618.61812499999996</c:v>
                </c:pt>
                <c:pt idx="171">
                  <c:v>480.11404166666676</c:v>
                </c:pt>
                <c:pt idx="172">
                  <c:v>552.75400000000002</c:v>
                </c:pt>
                <c:pt idx="173">
                  <c:v>772.09287500000016</c:v>
                </c:pt>
                <c:pt idx="174">
                  <c:v>572.18454166666663</c:v>
                </c:pt>
                <c:pt idx="175">
                  <c:v>525.0151249999999</c:v>
                </c:pt>
                <c:pt idx="176">
                  <c:v>394.37858333333332</c:v>
                </c:pt>
                <c:pt idx="177">
                  <c:v>889.53508333333355</c:v>
                </c:pt>
                <c:pt idx="178">
                  <c:v>364.95887499999998</c:v>
                </c:pt>
                <c:pt idx="179">
                  <c:v>225.34000000000003</c:v>
                </c:pt>
                <c:pt idx="180">
                  <c:v>195.13941666666665</c:v>
                </c:pt>
                <c:pt idx="181">
                  <c:v>372.65562500000004</c:v>
                </c:pt>
                <c:pt idx="182">
                  <c:v>400.07037500000001</c:v>
                </c:pt>
                <c:pt idx="183">
                  <c:v>312.60779166666669</c:v>
                </c:pt>
                <c:pt idx="184">
                  <c:v>239.58645833333335</c:v>
                </c:pt>
                <c:pt idx="185">
                  <c:v>248.07187499999998</c:v>
                </c:pt>
                <c:pt idx="186">
                  <c:v>449.75104166666671</c:v>
                </c:pt>
                <c:pt idx="187">
                  <c:v>336.13229166666673</c:v>
                </c:pt>
                <c:pt idx="188">
                  <c:v>425.49170833333329</c:v>
                </c:pt>
                <c:pt idx="189">
                  <c:v>829.47212499999978</c:v>
                </c:pt>
                <c:pt idx="190">
                  <c:v>843.43808333333345</c:v>
                </c:pt>
                <c:pt idx="191">
                  <c:v>775.58845833333328</c:v>
                </c:pt>
                <c:pt idx="192">
                  <c:v>545.7601249999999</c:v>
                </c:pt>
                <c:pt idx="193">
                  <c:v>549.40045833333318</c:v>
                </c:pt>
                <c:pt idx="194">
                  <c:v>520.61320833333332</c:v>
                </c:pt>
                <c:pt idx="195">
                  <c:v>657.92933333333337</c:v>
                </c:pt>
                <c:pt idx="196">
                  <c:v>955.83800000000008</c:v>
                </c:pt>
                <c:pt idx="197">
                  <c:v>898.87612500000023</c:v>
                </c:pt>
                <c:pt idx="198">
                  <c:v>573.99599999999998</c:v>
                </c:pt>
                <c:pt idx="199">
                  <c:v>698.5</c:v>
                </c:pt>
                <c:pt idx="200">
                  <c:v>484.88808333333333</c:v>
                </c:pt>
                <c:pt idx="201">
                  <c:v>452.2530000000001</c:v>
                </c:pt>
                <c:pt idx="202">
                  <c:v>506.47641666666669</c:v>
                </c:pt>
                <c:pt idx="203">
                  <c:v>459.73679166666665</c:v>
                </c:pt>
                <c:pt idx="204">
                  <c:v>701.40058333333343</c:v>
                </c:pt>
                <c:pt idx="205">
                  <c:v>867.49708333333353</c:v>
                </c:pt>
                <c:pt idx="206">
                  <c:v>894.57208333333313</c:v>
                </c:pt>
                <c:pt idx="207">
                  <c:v>1971.7129166666664</c:v>
                </c:pt>
                <c:pt idx="208">
                  <c:v>1335.4562083333335</c:v>
                </c:pt>
                <c:pt idx="209">
                  <c:v>480.28962500000006</c:v>
                </c:pt>
                <c:pt idx="210">
                  <c:v>368.40945833333336</c:v>
                </c:pt>
                <c:pt idx="211">
                  <c:v>539.81433333333337</c:v>
                </c:pt>
                <c:pt idx="212">
                  <c:v>1138.3756249999999</c:v>
                </c:pt>
                <c:pt idx="213">
                  <c:v>699.8665833333331</c:v>
                </c:pt>
                <c:pt idx="214">
                  <c:v>624.3277916666666</c:v>
                </c:pt>
                <c:pt idx="215">
                  <c:v>802.08791666666673</c:v>
                </c:pt>
                <c:pt idx="216">
                  <c:v>542.55933333333337</c:v>
                </c:pt>
                <c:pt idx="217">
                  <c:v>382.29637500000007</c:v>
                </c:pt>
                <c:pt idx="218">
                  <c:v>329.50250000000005</c:v>
                </c:pt>
                <c:pt idx="219">
                  <c:v>565.89662500000009</c:v>
                </c:pt>
                <c:pt idx="220">
                  <c:v>923.73308333333318</c:v>
                </c:pt>
                <c:pt idx="221">
                  <c:v>828.27716666666674</c:v>
                </c:pt>
                <c:pt idx="222">
                  <c:v>546.45641666666666</c:v>
                </c:pt>
                <c:pt idx="223">
                  <c:v>422.86849999999998</c:v>
                </c:pt>
                <c:pt idx="224">
                  <c:v>518.58908333333329</c:v>
                </c:pt>
                <c:pt idx="225">
                  <c:v>340.32429166666662</c:v>
                </c:pt>
                <c:pt idx="226">
                  <c:v>413.10937499999994</c:v>
                </c:pt>
                <c:pt idx="227">
                  <c:v>439.41275000000002</c:v>
                </c:pt>
                <c:pt idx="228">
                  <c:v>349.56979166666673</c:v>
                </c:pt>
                <c:pt idx="229">
                  <c:v>271.3810416666667</c:v>
                </c:pt>
                <c:pt idx="230">
                  <c:v>262.05841666666669</c:v>
                </c:pt>
                <c:pt idx="231">
                  <c:v>353.39816666666661</c:v>
                </c:pt>
                <c:pt idx="232">
                  <c:v>309.54383333333334</c:v>
                </c:pt>
                <c:pt idx="233">
                  <c:v>732.76508333333322</c:v>
                </c:pt>
                <c:pt idx="234">
                  <c:v>1204.7160416666663</c:v>
                </c:pt>
                <c:pt idx="235">
                  <c:v>1401.5762500000001</c:v>
                </c:pt>
                <c:pt idx="236">
                  <c:v>1486.3675000000001</c:v>
                </c:pt>
                <c:pt idx="237">
                  <c:v>528.77920833333337</c:v>
                </c:pt>
                <c:pt idx="238">
                  <c:v>323.8712083333333</c:v>
                </c:pt>
                <c:pt idx="239">
                  <c:v>371.45062499999995</c:v>
                </c:pt>
                <c:pt idx="240">
                  <c:v>351.10533333333325</c:v>
                </c:pt>
                <c:pt idx="241">
                  <c:v>335.47079166666668</c:v>
                </c:pt>
                <c:pt idx="242">
                  <c:v>308.42233333333331</c:v>
                </c:pt>
                <c:pt idx="243">
                  <c:v>297.01362499999999</c:v>
                </c:pt>
                <c:pt idx="244">
                  <c:v>358.4204166666666</c:v>
                </c:pt>
                <c:pt idx="245">
                  <c:v>539.50849999999991</c:v>
                </c:pt>
                <c:pt idx="246">
                  <c:v>529.99154166666676</c:v>
                </c:pt>
                <c:pt idx="247">
                  <c:v>550.91491666666661</c:v>
                </c:pt>
                <c:pt idx="248">
                  <c:v>355.17545833333332</c:v>
                </c:pt>
                <c:pt idx="249">
                  <c:v>274.82279166666666</c:v>
                </c:pt>
                <c:pt idx="250">
                  <c:v>355.34875000000005</c:v>
                </c:pt>
                <c:pt idx="251">
                  <c:v>388.9046249999999</c:v>
                </c:pt>
                <c:pt idx="252">
                  <c:v>307.59483333333333</c:v>
                </c:pt>
                <c:pt idx="253">
                  <c:v>307.55874999999992</c:v>
                </c:pt>
                <c:pt idx="254">
                  <c:v>302.56024999999994</c:v>
                </c:pt>
                <c:pt idx="255">
                  <c:v>363.80824999999987</c:v>
                </c:pt>
                <c:pt idx="256">
                  <c:v>443.8536666666667</c:v>
                </c:pt>
                <c:pt idx="257">
                  <c:v>262.373625</c:v>
                </c:pt>
                <c:pt idx="258">
                  <c:v>297.03312499999998</c:v>
                </c:pt>
                <c:pt idx="259">
                  <c:v>255.615375</c:v>
                </c:pt>
                <c:pt idx="260">
                  <c:v>240.12304166666669</c:v>
                </c:pt>
                <c:pt idx="261">
                  <c:v>237.05787499999997</c:v>
                </c:pt>
                <c:pt idx="262">
                  <c:v>333.29045833333333</c:v>
                </c:pt>
                <c:pt idx="263">
                  <c:v>302.48987500000004</c:v>
                </c:pt>
                <c:pt idx="264">
                  <c:v>276.54604166666667</c:v>
                </c:pt>
                <c:pt idx="265">
                  <c:v>616.55783333333329</c:v>
                </c:pt>
                <c:pt idx="266">
                  <c:v>288.30229166666669</c:v>
                </c:pt>
                <c:pt idx="267">
                  <c:v>255.58029166666668</c:v>
                </c:pt>
                <c:pt idx="268">
                  <c:v>229.80987500000003</c:v>
                </c:pt>
                <c:pt idx="269">
                  <c:v>214.4150833333334</c:v>
                </c:pt>
                <c:pt idx="270">
                  <c:v>211.34554166666666</c:v>
                </c:pt>
                <c:pt idx="271">
                  <c:v>209.54241666666664</c:v>
                </c:pt>
                <c:pt idx="272">
                  <c:v>207.0504583333333</c:v>
                </c:pt>
                <c:pt idx="273">
                  <c:v>204.64029166666668</c:v>
                </c:pt>
                <c:pt idx="274">
                  <c:v>202.16895833333331</c:v>
                </c:pt>
              </c:numCache>
            </c:numRef>
          </c:val>
        </c:ser>
        <c:ser>
          <c:idx val="3"/>
          <c:order val="3"/>
          <c:tx>
            <c:v>Simulated_ERA_Int</c:v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'2010'!$A$2:$A$276</c:f>
              <c:numCache>
                <c:formatCode>m/d/yyyy</c:formatCode>
                <c:ptCount val="275"/>
                <c:pt idx="0">
                  <c:v>40238</c:v>
                </c:pt>
                <c:pt idx="1">
                  <c:v>40239</c:v>
                </c:pt>
                <c:pt idx="2">
                  <c:v>40240</c:v>
                </c:pt>
                <c:pt idx="3">
                  <c:v>40241</c:v>
                </c:pt>
                <c:pt idx="4">
                  <c:v>40242</c:v>
                </c:pt>
                <c:pt idx="5">
                  <c:v>40243</c:v>
                </c:pt>
                <c:pt idx="6">
                  <c:v>40244</c:v>
                </c:pt>
                <c:pt idx="7">
                  <c:v>40245</c:v>
                </c:pt>
                <c:pt idx="8">
                  <c:v>40246</c:v>
                </c:pt>
                <c:pt idx="9">
                  <c:v>40247</c:v>
                </c:pt>
                <c:pt idx="10">
                  <c:v>40248</c:v>
                </c:pt>
                <c:pt idx="11">
                  <c:v>40249</c:v>
                </c:pt>
                <c:pt idx="12">
                  <c:v>40250</c:v>
                </c:pt>
                <c:pt idx="13">
                  <c:v>40251</c:v>
                </c:pt>
                <c:pt idx="14">
                  <c:v>40252</c:v>
                </c:pt>
                <c:pt idx="15">
                  <c:v>40253</c:v>
                </c:pt>
                <c:pt idx="16">
                  <c:v>40254</c:v>
                </c:pt>
                <c:pt idx="17">
                  <c:v>40255</c:v>
                </c:pt>
                <c:pt idx="18">
                  <c:v>40256</c:v>
                </c:pt>
                <c:pt idx="19">
                  <c:v>40257</c:v>
                </c:pt>
                <c:pt idx="20">
                  <c:v>40258</c:v>
                </c:pt>
                <c:pt idx="21">
                  <c:v>40259</c:v>
                </c:pt>
                <c:pt idx="22">
                  <c:v>40260</c:v>
                </c:pt>
                <c:pt idx="23">
                  <c:v>40261</c:v>
                </c:pt>
                <c:pt idx="24">
                  <c:v>40262</c:v>
                </c:pt>
                <c:pt idx="25">
                  <c:v>40263</c:v>
                </c:pt>
                <c:pt idx="26">
                  <c:v>40264</c:v>
                </c:pt>
                <c:pt idx="27">
                  <c:v>40265</c:v>
                </c:pt>
                <c:pt idx="28">
                  <c:v>40266</c:v>
                </c:pt>
                <c:pt idx="29">
                  <c:v>40267</c:v>
                </c:pt>
                <c:pt idx="30">
                  <c:v>40268</c:v>
                </c:pt>
                <c:pt idx="31">
                  <c:v>40269</c:v>
                </c:pt>
                <c:pt idx="32">
                  <c:v>40270</c:v>
                </c:pt>
                <c:pt idx="33">
                  <c:v>40271</c:v>
                </c:pt>
                <c:pt idx="34">
                  <c:v>40272</c:v>
                </c:pt>
                <c:pt idx="35">
                  <c:v>40273</c:v>
                </c:pt>
                <c:pt idx="36">
                  <c:v>40274</c:v>
                </c:pt>
                <c:pt idx="37">
                  <c:v>40275</c:v>
                </c:pt>
                <c:pt idx="38">
                  <c:v>40276</c:v>
                </c:pt>
                <c:pt idx="39">
                  <c:v>40277</c:v>
                </c:pt>
                <c:pt idx="40">
                  <c:v>40278</c:v>
                </c:pt>
                <c:pt idx="41">
                  <c:v>40279</c:v>
                </c:pt>
                <c:pt idx="42">
                  <c:v>40280</c:v>
                </c:pt>
                <c:pt idx="43">
                  <c:v>40281</c:v>
                </c:pt>
                <c:pt idx="44">
                  <c:v>40282</c:v>
                </c:pt>
                <c:pt idx="45">
                  <c:v>40283</c:v>
                </c:pt>
                <c:pt idx="46">
                  <c:v>40284</c:v>
                </c:pt>
                <c:pt idx="47">
                  <c:v>40285</c:v>
                </c:pt>
                <c:pt idx="48">
                  <c:v>40286</c:v>
                </c:pt>
                <c:pt idx="49">
                  <c:v>40287</c:v>
                </c:pt>
                <c:pt idx="50">
                  <c:v>40288</c:v>
                </c:pt>
                <c:pt idx="51">
                  <c:v>40289</c:v>
                </c:pt>
                <c:pt idx="52">
                  <c:v>40290</c:v>
                </c:pt>
                <c:pt idx="53">
                  <c:v>40291</c:v>
                </c:pt>
                <c:pt idx="54">
                  <c:v>40292</c:v>
                </c:pt>
                <c:pt idx="55">
                  <c:v>40293</c:v>
                </c:pt>
                <c:pt idx="56">
                  <c:v>40294</c:v>
                </c:pt>
                <c:pt idx="57">
                  <c:v>40295</c:v>
                </c:pt>
                <c:pt idx="58">
                  <c:v>40296</c:v>
                </c:pt>
                <c:pt idx="59">
                  <c:v>40297</c:v>
                </c:pt>
                <c:pt idx="60">
                  <c:v>40298</c:v>
                </c:pt>
                <c:pt idx="61">
                  <c:v>40299</c:v>
                </c:pt>
                <c:pt idx="62">
                  <c:v>40300</c:v>
                </c:pt>
                <c:pt idx="63">
                  <c:v>40301</c:v>
                </c:pt>
                <c:pt idx="64">
                  <c:v>40302</c:v>
                </c:pt>
                <c:pt idx="65">
                  <c:v>40303</c:v>
                </c:pt>
                <c:pt idx="66">
                  <c:v>40304</c:v>
                </c:pt>
                <c:pt idx="67">
                  <c:v>40305</c:v>
                </c:pt>
                <c:pt idx="68">
                  <c:v>40306</c:v>
                </c:pt>
                <c:pt idx="69">
                  <c:v>40307</c:v>
                </c:pt>
                <c:pt idx="70">
                  <c:v>40308</c:v>
                </c:pt>
                <c:pt idx="71">
                  <c:v>40309</c:v>
                </c:pt>
                <c:pt idx="72">
                  <c:v>40310</c:v>
                </c:pt>
                <c:pt idx="73">
                  <c:v>40311</c:v>
                </c:pt>
                <c:pt idx="74">
                  <c:v>40312</c:v>
                </c:pt>
                <c:pt idx="75">
                  <c:v>40313</c:v>
                </c:pt>
                <c:pt idx="76">
                  <c:v>40314</c:v>
                </c:pt>
                <c:pt idx="77">
                  <c:v>40315</c:v>
                </c:pt>
                <c:pt idx="78">
                  <c:v>40316</c:v>
                </c:pt>
                <c:pt idx="79">
                  <c:v>40317</c:v>
                </c:pt>
                <c:pt idx="80">
                  <c:v>40318</c:v>
                </c:pt>
                <c:pt idx="81">
                  <c:v>40319</c:v>
                </c:pt>
                <c:pt idx="82">
                  <c:v>40320</c:v>
                </c:pt>
                <c:pt idx="83">
                  <c:v>40321</c:v>
                </c:pt>
                <c:pt idx="84">
                  <c:v>40322</c:v>
                </c:pt>
                <c:pt idx="85">
                  <c:v>40323</c:v>
                </c:pt>
                <c:pt idx="86">
                  <c:v>40324</c:v>
                </c:pt>
                <c:pt idx="87">
                  <c:v>40325</c:v>
                </c:pt>
                <c:pt idx="88">
                  <c:v>40326</c:v>
                </c:pt>
                <c:pt idx="89">
                  <c:v>40327</c:v>
                </c:pt>
                <c:pt idx="90">
                  <c:v>40328</c:v>
                </c:pt>
                <c:pt idx="91">
                  <c:v>40329</c:v>
                </c:pt>
                <c:pt idx="92">
                  <c:v>40330</c:v>
                </c:pt>
                <c:pt idx="93">
                  <c:v>40331</c:v>
                </c:pt>
                <c:pt idx="94">
                  <c:v>40332</c:v>
                </c:pt>
                <c:pt idx="95">
                  <c:v>40333</c:v>
                </c:pt>
                <c:pt idx="96">
                  <c:v>40334</c:v>
                </c:pt>
                <c:pt idx="97">
                  <c:v>40335</c:v>
                </c:pt>
                <c:pt idx="98">
                  <c:v>40336</c:v>
                </c:pt>
                <c:pt idx="99">
                  <c:v>40337</c:v>
                </c:pt>
                <c:pt idx="100">
                  <c:v>40338</c:v>
                </c:pt>
                <c:pt idx="101">
                  <c:v>40339</c:v>
                </c:pt>
                <c:pt idx="102">
                  <c:v>40340</c:v>
                </c:pt>
                <c:pt idx="103">
                  <c:v>40341</c:v>
                </c:pt>
                <c:pt idx="104">
                  <c:v>40342</c:v>
                </c:pt>
                <c:pt idx="105">
                  <c:v>40343</c:v>
                </c:pt>
                <c:pt idx="106">
                  <c:v>40344</c:v>
                </c:pt>
                <c:pt idx="107">
                  <c:v>40345</c:v>
                </c:pt>
                <c:pt idx="108">
                  <c:v>40346</c:v>
                </c:pt>
                <c:pt idx="109">
                  <c:v>40347</c:v>
                </c:pt>
                <c:pt idx="110">
                  <c:v>40348</c:v>
                </c:pt>
                <c:pt idx="111">
                  <c:v>40349</c:v>
                </c:pt>
                <c:pt idx="112">
                  <c:v>40350</c:v>
                </c:pt>
                <c:pt idx="113">
                  <c:v>40351</c:v>
                </c:pt>
                <c:pt idx="114">
                  <c:v>40352</c:v>
                </c:pt>
                <c:pt idx="115">
                  <c:v>40353</c:v>
                </c:pt>
                <c:pt idx="116">
                  <c:v>40354</c:v>
                </c:pt>
                <c:pt idx="117">
                  <c:v>40355</c:v>
                </c:pt>
                <c:pt idx="118">
                  <c:v>40356</c:v>
                </c:pt>
                <c:pt idx="119">
                  <c:v>40357</c:v>
                </c:pt>
                <c:pt idx="120">
                  <c:v>40358</c:v>
                </c:pt>
                <c:pt idx="121">
                  <c:v>40359</c:v>
                </c:pt>
                <c:pt idx="122">
                  <c:v>40360</c:v>
                </c:pt>
                <c:pt idx="123">
                  <c:v>40361</c:v>
                </c:pt>
                <c:pt idx="124">
                  <c:v>40362</c:v>
                </c:pt>
                <c:pt idx="125">
                  <c:v>40363</c:v>
                </c:pt>
                <c:pt idx="126">
                  <c:v>40364</c:v>
                </c:pt>
                <c:pt idx="127">
                  <c:v>40365</c:v>
                </c:pt>
                <c:pt idx="128">
                  <c:v>40366</c:v>
                </c:pt>
                <c:pt idx="129">
                  <c:v>40367</c:v>
                </c:pt>
                <c:pt idx="130">
                  <c:v>40368</c:v>
                </c:pt>
                <c:pt idx="131">
                  <c:v>40369</c:v>
                </c:pt>
                <c:pt idx="132">
                  <c:v>40370</c:v>
                </c:pt>
                <c:pt idx="133">
                  <c:v>40371</c:v>
                </c:pt>
                <c:pt idx="134">
                  <c:v>40372</c:v>
                </c:pt>
                <c:pt idx="135">
                  <c:v>40373</c:v>
                </c:pt>
                <c:pt idx="136">
                  <c:v>40374</c:v>
                </c:pt>
                <c:pt idx="137">
                  <c:v>40375</c:v>
                </c:pt>
                <c:pt idx="138">
                  <c:v>40376</c:v>
                </c:pt>
                <c:pt idx="139">
                  <c:v>40377</c:v>
                </c:pt>
                <c:pt idx="140">
                  <c:v>40378</c:v>
                </c:pt>
                <c:pt idx="141">
                  <c:v>40379</c:v>
                </c:pt>
                <c:pt idx="142">
                  <c:v>40380</c:v>
                </c:pt>
                <c:pt idx="143">
                  <c:v>40381</c:v>
                </c:pt>
                <c:pt idx="144">
                  <c:v>40382</c:v>
                </c:pt>
                <c:pt idx="145">
                  <c:v>40383</c:v>
                </c:pt>
                <c:pt idx="146">
                  <c:v>40384</c:v>
                </c:pt>
                <c:pt idx="147">
                  <c:v>40385</c:v>
                </c:pt>
                <c:pt idx="148">
                  <c:v>40386</c:v>
                </c:pt>
                <c:pt idx="149">
                  <c:v>40387</c:v>
                </c:pt>
                <c:pt idx="150">
                  <c:v>40388</c:v>
                </c:pt>
                <c:pt idx="151">
                  <c:v>40389</c:v>
                </c:pt>
                <c:pt idx="152">
                  <c:v>40390</c:v>
                </c:pt>
                <c:pt idx="153">
                  <c:v>40391</c:v>
                </c:pt>
                <c:pt idx="154">
                  <c:v>40392</c:v>
                </c:pt>
                <c:pt idx="155">
                  <c:v>40393</c:v>
                </c:pt>
                <c:pt idx="156">
                  <c:v>40394</c:v>
                </c:pt>
                <c:pt idx="157">
                  <c:v>40395</c:v>
                </c:pt>
                <c:pt idx="158">
                  <c:v>40396</c:v>
                </c:pt>
                <c:pt idx="159">
                  <c:v>40397</c:v>
                </c:pt>
                <c:pt idx="160">
                  <c:v>40398</c:v>
                </c:pt>
                <c:pt idx="161">
                  <c:v>40399</c:v>
                </c:pt>
                <c:pt idx="162">
                  <c:v>40400</c:v>
                </c:pt>
                <c:pt idx="163">
                  <c:v>40401</c:v>
                </c:pt>
                <c:pt idx="164">
                  <c:v>40402</c:v>
                </c:pt>
                <c:pt idx="165">
                  <c:v>40403</c:v>
                </c:pt>
                <c:pt idx="166">
                  <c:v>40404</c:v>
                </c:pt>
                <c:pt idx="167">
                  <c:v>40405</c:v>
                </c:pt>
                <c:pt idx="168">
                  <c:v>40406</c:v>
                </c:pt>
                <c:pt idx="169">
                  <c:v>40407</c:v>
                </c:pt>
                <c:pt idx="170">
                  <c:v>40408</c:v>
                </c:pt>
                <c:pt idx="171">
                  <c:v>40409</c:v>
                </c:pt>
                <c:pt idx="172">
                  <c:v>40410</c:v>
                </c:pt>
                <c:pt idx="173">
                  <c:v>40411</c:v>
                </c:pt>
                <c:pt idx="174">
                  <c:v>40412</c:v>
                </c:pt>
                <c:pt idx="175">
                  <c:v>40413</c:v>
                </c:pt>
                <c:pt idx="176">
                  <c:v>40414</c:v>
                </c:pt>
                <c:pt idx="177">
                  <c:v>40415</c:v>
                </c:pt>
                <c:pt idx="178">
                  <c:v>40416</c:v>
                </c:pt>
                <c:pt idx="179">
                  <c:v>40417</c:v>
                </c:pt>
                <c:pt idx="180">
                  <c:v>40418</c:v>
                </c:pt>
                <c:pt idx="181">
                  <c:v>40419</c:v>
                </c:pt>
                <c:pt idx="182">
                  <c:v>40420</c:v>
                </c:pt>
                <c:pt idx="183">
                  <c:v>40421</c:v>
                </c:pt>
                <c:pt idx="184">
                  <c:v>40422</c:v>
                </c:pt>
                <c:pt idx="185">
                  <c:v>40423</c:v>
                </c:pt>
                <c:pt idx="186">
                  <c:v>40424</c:v>
                </c:pt>
                <c:pt idx="187">
                  <c:v>40425</c:v>
                </c:pt>
                <c:pt idx="188">
                  <c:v>40426</c:v>
                </c:pt>
                <c:pt idx="189">
                  <c:v>40427</c:v>
                </c:pt>
                <c:pt idx="190">
                  <c:v>40428</c:v>
                </c:pt>
                <c:pt idx="191">
                  <c:v>40429</c:v>
                </c:pt>
                <c:pt idx="192">
                  <c:v>40430</c:v>
                </c:pt>
                <c:pt idx="193">
                  <c:v>40431</c:v>
                </c:pt>
                <c:pt idx="194">
                  <c:v>40432</c:v>
                </c:pt>
                <c:pt idx="195">
                  <c:v>40433</c:v>
                </c:pt>
                <c:pt idx="196">
                  <c:v>40434</c:v>
                </c:pt>
                <c:pt idx="197">
                  <c:v>40435</c:v>
                </c:pt>
                <c:pt idx="198">
                  <c:v>40436</c:v>
                </c:pt>
                <c:pt idx="199">
                  <c:v>40437</c:v>
                </c:pt>
                <c:pt idx="200">
                  <c:v>40438</c:v>
                </c:pt>
                <c:pt idx="201">
                  <c:v>40439</c:v>
                </c:pt>
                <c:pt idx="202">
                  <c:v>40440</c:v>
                </c:pt>
                <c:pt idx="203">
                  <c:v>40441</c:v>
                </c:pt>
                <c:pt idx="204">
                  <c:v>40442</c:v>
                </c:pt>
                <c:pt idx="205">
                  <c:v>40443</c:v>
                </c:pt>
                <c:pt idx="206">
                  <c:v>40444</c:v>
                </c:pt>
                <c:pt idx="207">
                  <c:v>40445</c:v>
                </c:pt>
                <c:pt idx="208">
                  <c:v>40446</c:v>
                </c:pt>
                <c:pt idx="209">
                  <c:v>40447</c:v>
                </c:pt>
                <c:pt idx="210">
                  <c:v>40448</c:v>
                </c:pt>
                <c:pt idx="211">
                  <c:v>40449</c:v>
                </c:pt>
                <c:pt idx="212">
                  <c:v>40450</c:v>
                </c:pt>
                <c:pt idx="213">
                  <c:v>40451</c:v>
                </c:pt>
                <c:pt idx="214">
                  <c:v>40452</c:v>
                </c:pt>
                <c:pt idx="215">
                  <c:v>40453</c:v>
                </c:pt>
                <c:pt idx="216">
                  <c:v>40454</c:v>
                </c:pt>
                <c:pt idx="217">
                  <c:v>40455</c:v>
                </c:pt>
                <c:pt idx="218">
                  <c:v>40456</c:v>
                </c:pt>
                <c:pt idx="219">
                  <c:v>40457</c:v>
                </c:pt>
                <c:pt idx="220">
                  <c:v>40458</c:v>
                </c:pt>
                <c:pt idx="221">
                  <c:v>40459</c:v>
                </c:pt>
                <c:pt idx="222">
                  <c:v>40460</c:v>
                </c:pt>
                <c:pt idx="223">
                  <c:v>40461</c:v>
                </c:pt>
                <c:pt idx="224">
                  <c:v>40462</c:v>
                </c:pt>
                <c:pt idx="225">
                  <c:v>40463</c:v>
                </c:pt>
                <c:pt idx="226">
                  <c:v>40464</c:v>
                </c:pt>
                <c:pt idx="227">
                  <c:v>40465</c:v>
                </c:pt>
                <c:pt idx="228">
                  <c:v>40466</c:v>
                </c:pt>
                <c:pt idx="229">
                  <c:v>40467</c:v>
                </c:pt>
                <c:pt idx="230">
                  <c:v>40468</c:v>
                </c:pt>
                <c:pt idx="231">
                  <c:v>40469</c:v>
                </c:pt>
                <c:pt idx="232">
                  <c:v>40470</c:v>
                </c:pt>
                <c:pt idx="233">
                  <c:v>40471</c:v>
                </c:pt>
                <c:pt idx="234">
                  <c:v>40472</c:v>
                </c:pt>
                <c:pt idx="235">
                  <c:v>40473</c:v>
                </c:pt>
                <c:pt idx="236">
                  <c:v>40474</c:v>
                </c:pt>
                <c:pt idx="237">
                  <c:v>40475</c:v>
                </c:pt>
                <c:pt idx="238">
                  <c:v>40476</c:v>
                </c:pt>
                <c:pt idx="239">
                  <c:v>40477</c:v>
                </c:pt>
                <c:pt idx="240">
                  <c:v>40478</c:v>
                </c:pt>
                <c:pt idx="241">
                  <c:v>40479</c:v>
                </c:pt>
                <c:pt idx="242">
                  <c:v>40480</c:v>
                </c:pt>
                <c:pt idx="243">
                  <c:v>40481</c:v>
                </c:pt>
                <c:pt idx="244">
                  <c:v>40482</c:v>
                </c:pt>
                <c:pt idx="245">
                  <c:v>40483</c:v>
                </c:pt>
                <c:pt idx="246">
                  <c:v>40484</c:v>
                </c:pt>
                <c:pt idx="247">
                  <c:v>40485</c:v>
                </c:pt>
                <c:pt idx="248">
                  <c:v>40486</c:v>
                </c:pt>
                <c:pt idx="249">
                  <c:v>40487</c:v>
                </c:pt>
                <c:pt idx="250">
                  <c:v>40488</c:v>
                </c:pt>
                <c:pt idx="251">
                  <c:v>40489</c:v>
                </c:pt>
                <c:pt idx="252">
                  <c:v>40490</c:v>
                </c:pt>
                <c:pt idx="253">
                  <c:v>40491</c:v>
                </c:pt>
                <c:pt idx="254">
                  <c:v>40492</c:v>
                </c:pt>
                <c:pt idx="255">
                  <c:v>40493</c:v>
                </c:pt>
                <c:pt idx="256">
                  <c:v>40494</c:v>
                </c:pt>
                <c:pt idx="257">
                  <c:v>40495</c:v>
                </c:pt>
                <c:pt idx="258">
                  <c:v>40496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40502</c:v>
                </c:pt>
                <c:pt idx="265">
                  <c:v>40503</c:v>
                </c:pt>
                <c:pt idx="266">
                  <c:v>40504</c:v>
                </c:pt>
                <c:pt idx="267">
                  <c:v>40505</c:v>
                </c:pt>
                <c:pt idx="268">
                  <c:v>40506</c:v>
                </c:pt>
                <c:pt idx="269">
                  <c:v>40507</c:v>
                </c:pt>
                <c:pt idx="270">
                  <c:v>40508</c:v>
                </c:pt>
                <c:pt idx="271">
                  <c:v>40509</c:v>
                </c:pt>
                <c:pt idx="272">
                  <c:v>40510</c:v>
                </c:pt>
                <c:pt idx="273">
                  <c:v>40511</c:v>
                </c:pt>
                <c:pt idx="274">
                  <c:v>40512</c:v>
                </c:pt>
              </c:numCache>
            </c:numRef>
          </c:cat>
          <c:val>
            <c:numRef>
              <c:f>'2010'!$E$2:$E$276</c:f>
              <c:numCache>
                <c:formatCode>General</c:formatCode>
                <c:ptCount val="275"/>
                <c:pt idx="0">
                  <c:v>0</c:v>
                </c:pt>
                <c:pt idx="1">
                  <c:v>1.5875394818125001E-3</c:v>
                </c:pt>
                <c:pt idx="2">
                  <c:v>3.5189892749999996</c:v>
                </c:pt>
                <c:pt idx="3">
                  <c:v>16.695716666666666</c:v>
                </c:pt>
                <c:pt idx="4">
                  <c:v>36.090474999999998</c:v>
                </c:pt>
                <c:pt idx="5">
                  <c:v>47.595895833333337</c:v>
                </c:pt>
                <c:pt idx="6">
                  <c:v>29.645866666666667</c:v>
                </c:pt>
                <c:pt idx="7">
                  <c:v>68.482212500000003</c:v>
                </c:pt>
                <c:pt idx="8">
                  <c:v>93.406999999999996</c:v>
                </c:pt>
                <c:pt idx="9">
                  <c:v>23.798443749999993</c:v>
                </c:pt>
                <c:pt idx="10">
                  <c:v>3.1758816666666667</c:v>
                </c:pt>
                <c:pt idx="11">
                  <c:v>2.1636987499999996</c:v>
                </c:pt>
                <c:pt idx="12">
                  <c:v>2.1331950000000002</c:v>
                </c:pt>
                <c:pt idx="13">
                  <c:v>2.1096216666666661</c:v>
                </c:pt>
                <c:pt idx="14">
                  <c:v>2.0863</c:v>
                </c:pt>
                <c:pt idx="15">
                  <c:v>4.2494095833333327</c:v>
                </c:pt>
                <c:pt idx="16">
                  <c:v>10.062333749999999</c:v>
                </c:pt>
                <c:pt idx="17">
                  <c:v>4.898705416666667</c:v>
                </c:pt>
                <c:pt idx="18">
                  <c:v>2.7661454166666668</c:v>
                </c:pt>
                <c:pt idx="19">
                  <c:v>4.5813379166666666</c:v>
                </c:pt>
                <c:pt idx="20">
                  <c:v>14.339512499999998</c:v>
                </c:pt>
                <c:pt idx="21">
                  <c:v>28.800799999999999</c:v>
                </c:pt>
                <c:pt idx="22">
                  <c:v>40.729004166666677</c:v>
                </c:pt>
                <c:pt idx="23">
                  <c:v>123.89725</c:v>
                </c:pt>
                <c:pt idx="24">
                  <c:v>184.99208333333328</c:v>
                </c:pt>
                <c:pt idx="25">
                  <c:v>156.3306666666667</c:v>
                </c:pt>
                <c:pt idx="26">
                  <c:v>97.483370833333353</c:v>
                </c:pt>
                <c:pt idx="27">
                  <c:v>92.90943750000001</c:v>
                </c:pt>
                <c:pt idx="28">
                  <c:v>132.05670833333332</c:v>
                </c:pt>
                <c:pt idx="29">
                  <c:v>121.08944583333334</c:v>
                </c:pt>
                <c:pt idx="30">
                  <c:v>73.737987500000003</c:v>
                </c:pt>
                <c:pt idx="31">
                  <c:v>40.063212499999999</c:v>
                </c:pt>
                <c:pt idx="32">
                  <c:v>20.758945833333332</c:v>
                </c:pt>
                <c:pt idx="33">
                  <c:v>12.423170833333332</c:v>
                </c:pt>
                <c:pt idx="34">
                  <c:v>11.888987500000001</c:v>
                </c:pt>
                <c:pt idx="35">
                  <c:v>11.756120833333336</c:v>
                </c:pt>
                <c:pt idx="36">
                  <c:v>17.193029166666665</c:v>
                </c:pt>
                <c:pt idx="37">
                  <c:v>17.528195833333335</c:v>
                </c:pt>
                <c:pt idx="38">
                  <c:v>13.354691666666666</c:v>
                </c:pt>
                <c:pt idx="39">
                  <c:v>11.544116666666666</c:v>
                </c:pt>
                <c:pt idx="40">
                  <c:v>17.305716666666665</c:v>
                </c:pt>
                <c:pt idx="41">
                  <c:v>28.839633333333339</c:v>
                </c:pt>
                <c:pt idx="42">
                  <c:v>38.831308333333332</c:v>
                </c:pt>
                <c:pt idx="43">
                  <c:v>71.134283333333329</c:v>
                </c:pt>
                <c:pt idx="44">
                  <c:v>158.14995833333333</c:v>
                </c:pt>
                <c:pt idx="45">
                  <c:v>197.764625</c:v>
                </c:pt>
                <c:pt idx="46">
                  <c:v>139.41658333333334</c:v>
                </c:pt>
                <c:pt idx="47">
                  <c:v>95.96875416666667</c:v>
                </c:pt>
                <c:pt idx="48">
                  <c:v>116.40351666666668</c:v>
                </c:pt>
                <c:pt idx="49">
                  <c:v>143.9635833333333</c:v>
                </c:pt>
                <c:pt idx="50">
                  <c:v>110.429525</c:v>
                </c:pt>
                <c:pt idx="51">
                  <c:v>68.961054166666642</c:v>
                </c:pt>
                <c:pt idx="52">
                  <c:v>51.989545833333324</c:v>
                </c:pt>
                <c:pt idx="53">
                  <c:v>74.469566666666665</c:v>
                </c:pt>
                <c:pt idx="54">
                  <c:v>76.917424999999994</c:v>
                </c:pt>
                <c:pt idx="55">
                  <c:v>38.702104166666665</c:v>
                </c:pt>
                <c:pt idx="56">
                  <c:v>43.362900000000003</c:v>
                </c:pt>
                <c:pt idx="57">
                  <c:v>62.68185416666666</c:v>
                </c:pt>
                <c:pt idx="58">
                  <c:v>89.815349999999981</c:v>
                </c:pt>
                <c:pt idx="59">
                  <c:v>84.764745833333336</c:v>
                </c:pt>
                <c:pt idx="60">
                  <c:v>72.132154166666666</c:v>
                </c:pt>
                <c:pt idx="61">
                  <c:v>74.266116666666662</c:v>
                </c:pt>
                <c:pt idx="62">
                  <c:v>59.520804166666672</c:v>
                </c:pt>
                <c:pt idx="63">
                  <c:v>83.064808333333332</c:v>
                </c:pt>
                <c:pt idx="64">
                  <c:v>169.18783333333332</c:v>
                </c:pt>
                <c:pt idx="65">
                  <c:v>208.68008333333333</c:v>
                </c:pt>
                <c:pt idx="66">
                  <c:v>150.22324999999998</c:v>
                </c:pt>
                <c:pt idx="67">
                  <c:v>106.66025</c:v>
                </c:pt>
                <c:pt idx="68">
                  <c:v>126.97716666666668</c:v>
                </c:pt>
                <c:pt idx="69">
                  <c:v>154.41987499999996</c:v>
                </c:pt>
                <c:pt idx="70">
                  <c:v>120.77037500000002</c:v>
                </c:pt>
                <c:pt idx="71">
                  <c:v>79.187325000000001</c:v>
                </c:pt>
                <c:pt idx="72">
                  <c:v>62.102912500000002</c:v>
                </c:pt>
                <c:pt idx="73">
                  <c:v>84.471133333333341</c:v>
                </c:pt>
                <c:pt idx="74">
                  <c:v>86.808391666666679</c:v>
                </c:pt>
                <c:pt idx="75">
                  <c:v>48.484050000000003</c:v>
                </c:pt>
                <c:pt idx="76">
                  <c:v>53.03683749999999</c:v>
                </c:pt>
                <c:pt idx="77">
                  <c:v>72.249125000000021</c:v>
                </c:pt>
                <c:pt idx="78">
                  <c:v>99.277558333333332</c:v>
                </c:pt>
                <c:pt idx="79">
                  <c:v>94.122691666666682</c:v>
                </c:pt>
                <c:pt idx="80">
                  <c:v>81.385425000000012</c:v>
                </c:pt>
                <c:pt idx="81">
                  <c:v>81.936541666666656</c:v>
                </c:pt>
                <c:pt idx="82">
                  <c:v>64.53394999999999</c:v>
                </c:pt>
                <c:pt idx="83">
                  <c:v>82.716975000000005</c:v>
                </c:pt>
                <c:pt idx="84">
                  <c:v>66.554966666666658</c:v>
                </c:pt>
                <c:pt idx="85">
                  <c:v>83.167525000000012</c:v>
                </c:pt>
                <c:pt idx="86">
                  <c:v>100.21800833333333</c:v>
                </c:pt>
                <c:pt idx="87">
                  <c:v>122.55899166666666</c:v>
                </c:pt>
                <c:pt idx="88">
                  <c:v>176.48924999999997</c:v>
                </c:pt>
                <c:pt idx="89">
                  <c:v>228.73066666666671</c:v>
                </c:pt>
                <c:pt idx="90">
                  <c:v>262.35520833333334</c:v>
                </c:pt>
                <c:pt idx="91">
                  <c:v>253.06399999999999</c:v>
                </c:pt>
                <c:pt idx="92">
                  <c:v>213.88108333333335</c:v>
                </c:pt>
                <c:pt idx="93">
                  <c:v>166.600875</c:v>
                </c:pt>
                <c:pt idx="94">
                  <c:v>129.62575000000001</c:v>
                </c:pt>
                <c:pt idx="95">
                  <c:v>88.260158333333337</c:v>
                </c:pt>
                <c:pt idx="96">
                  <c:v>54.458604166666674</c:v>
                </c:pt>
                <c:pt idx="97">
                  <c:v>72.728091666666671</c:v>
                </c:pt>
                <c:pt idx="98">
                  <c:v>89.590254166666668</c:v>
                </c:pt>
                <c:pt idx="99">
                  <c:v>117.56679583333333</c:v>
                </c:pt>
                <c:pt idx="100">
                  <c:v>100.49362500000001</c:v>
                </c:pt>
                <c:pt idx="101">
                  <c:v>91.184883333333346</c:v>
                </c:pt>
                <c:pt idx="102">
                  <c:v>87.964404166666668</c:v>
                </c:pt>
                <c:pt idx="103">
                  <c:v>80.051104166666661</c:v>
                </c:pt>
                <c:pt idx="104">
                  <c:v>90.477641666666671</c:v>
                </c:pt>
                <c:pt idx="105">
                  <c:v>78.956137499999997</c:v>
                </c:pt>
                <c:pt idx="106">
                  <c:v>100.34938749999999</c:v>
                </c:pt>
                <c:pt idx="107">
                  <c:v>118.91325000000002</c:v>
                </c:pt>
                <c:pt idx="108">
                  <c:v>144.51666666666668</c:v>
                </c:pt>
                <c:pt idx="109">
                  <c:v>208.98225000000002</c:v>
                </c:pt>
                <c:pt idx="110">
                  <c:v>255.25716666666662</c:v>
                </c:pt>
                <c:pt idx="111">
                  <c:v>275.01783333333339</c:v>
                </c:pt>
                <c:pt idx="112">
                  <c:v>246.91316666666668</c:v>
                </c:pt>
                <c:pt idx="113">
                  <c:v>250.19474999999997</c:v>
                </c:pt>
                <c:pt idx="114">
                  <c:v>237.72604166666667</c:v>
                </c:pt>
                <c:pt idx="115">
                  <c:v>194.23362499999999</c:v>
                </c:pt>
                <c:pt idx="116">
                  <c:v>172.42466666666667</c:v>
                </c:pt>
                <c:pt idx="117">
                  <c:v>151.32166666666672</c:v>
                </c:pt>
                <c:pt idx="118">
                  <c:v>175.42862499999998</c:v>
                </c:pt>
                <c:pt idx="119">
                  <c:v>211.57487499999999</c:v>
                </c:pt>
                <c:pt idx="120">
                  <c:v>258.46558333333326</c:v>
                </c:pt>
                <c:pt idx="121">
                  <c:v>185.28620833333332</c:v>
                </c:pt>
                <c:pt idx="122">
                  <c:v>94.648824999999988</c:v>
                </c:pt>
                <c:pt idx="123">
                  <c:v>92.710941666666656</c:v>
                </c:pt>
                <c:pt idx="124">
                  <c:v>107.19570833333331</c:v>
                </c:pt>
                <c:pt idx="125">
                  <c:v>95.603641666666661</c:v>
                </c:pt>
                <c:pt idx="126">
                  <c:v>116.818</c:v>
                </c:pt>
                <c:pt idx="127">
                  <c:v>135.19441666666665</c:v>
                </c:pt>
                <c:pt idx="128">
                  <c:v>160.61604166666669</c:v>
                </c:pt>
                <c:pt idx="129">
                  <c:v>224.77291666666667</c:v>
                </c:pt>
                <c:pt idx="130">
                  <c:v>271.41866666666664</c:v>
                </c:pt>
                <c:pt idx="131">
                  <c:v>290.66300000000001</c:v>
                </c:pt>
                <c:pt idx="132">
                  <c:v>262.72104166666668</c:v>
                </c:pt>
                <c:pt idx="133">
                  <c:v>265.56408333333331</c:v>
                </c:pt>
                <c:pt idx="134">
                  <c:v>253.15758333333335</c:v>
                </c:pt>
                <c:pt idx="135">
                  <c:v>209.24941666666666</c:v>
                </c:pt>
                <c:pt idx="136">
                  <c:v>187.16191666666668</c:v>
                </c:pt>
                <c:pt idx="137">
                  <c:v>165.89091666666664</c:v>
                </c:pt>
                <c:pt idx="138">
                  <c:v>189.89629166666668</c:v>
                </c:pt>
                <c:pt idx="139">
                  <c:v>225.83941666666669</c:v>
                </c:pt>
                <c:pt idx="140">
                  <c:v>272.86137500000007</c:v>
                </c:pt>
                <c:pt idx="141">
                  <c:v>199.30737499999998</c:v>
                </c:pt>
                <c:pt idx="142">
                  <c:v>94.534375000000011</c:v>
                </c:pt>
                <c:pt idx="143">
                  <c:v>73.665549999999996</c:v>
                </c:pt>
                <c:pt idx="144">
                  <c:v>72.567995833333342</c:v>
                </c:pt>
                <c:pt idx="145">
                  <c:v>71.843212499999993</c:v>
                </c:pt>
                <c:pt idx="146">
                  <c:v>88.666158333333328</c:v>
                </c:pt>
                <c:pt idx="147">
                  <c:v>98.100733333333338</c:v>
                </c:pt>
                <c:pt idx="148">
                  <c:v>94.969454166666651</c:v>
                </c:pt>
                <c:pt idx="149">
                  <c:v>97.720987499999978</c:v>
                </c:pt>
                <c:pt idx="150">
                  <c:v>87.433220833333337</c:v>
                </c:pt>
                <c:pt idx="151">
                  <c:v>85.881424999999993</c:v>
                </c:pt>
                <c:pt idx="152">
                  <c:v>101.23822500000001</c:v>
                </c:pt>
                <c:pt idx="153">
                  <c:v>124.48345833333336</c:v>
                </c:pt>
                <c:pt idx="154">
                  <c:v>182.32954166666664</c:v>
                </c:pt>
                <c:pt idx="155">
                  <c:v>196.7129166666667</c:v>
                </c:pt>
                <c:pt idx="156">
                  <c:v>199.13179166666666</c:v>
                </c:pt>
                <c:pt idx="157">
                  <c:v>180.73495833333337</c:v>
                </c:pt>
                <c:pt idx="158">
                  <c:v>166.56025000000002</c:v>
                </c:pt>
                <c:pt idx="159">
                  <c:v>203.56258333333332</c:v>
                </c:pt>
                <c:pt idx="160">
                  <c:v>241.11750000000004</c:v>
                </c:pt>
                <c:pt idx="161">
                  <c:v>265.43599999999998</c:v>
                </c:pt>
                <c:pt idx="162">
                  <c:v>156.88908333333333</c:v>
                </c:pt>
                <c:pt idx="163">
                  <c:v>79.644145833333326</c:v>
                </c:pt>
                <c:pt idx="164">
                  <c:v>72.184458333333325</c:v>
                </c:pt>
                <c:pt idx="165">
                  <c:v>71.352720833333322</c:v>
                </c:pt>
                <c:pt idx="166">
                  <c:v>73.137866666666667</c:v>
                </c:pt>
                <c:pt idx="167">
                  <c:v>95.128683333333313</c:v>
                </c:pt>
                <c:pt idx="168">
                  <c:v>96.064933333333343</c:v>
                </c:pt>
                <c:pt idx="169">
                  <c:v>94.94971249999999</c:v>
                </c:pt>
                <c:pt idx="170">
                  <c:v>95.042112499999988</c:v>
                </c:pt>
                <c:pt idx="171">
                  <c:v>83.450745833333329</c:v>
                </c:pt>
                <c:pt idx="172">
                  <c:v>88.479116666666656</c:v>
                </c:pt>
                <c:pt idx="173">
                  <c:v>106.67812500000002</c:v>
                </c:pt>
                <c:pt idx="174">
                  <c:v>111.80392916666666</c:v>
                </c:pt>
                <c:pt idx="175">
                  <c:v>100.45506666666665</c:v>
                </c:pt>
                <c:pt idx="176">
                  <c:v>127.67070833333332</c:v>
                </c:pt>
                <c:pt idx="177">
                  <c:v>191.89575000000005</c:v>
                </c:pt>
                <c:pt idx="178">
                  <c:v>229.1654166666666</c:v>
                </c:pt>
                <c:pt idx="179">
                  <c:v>225.19891666666669</c:v>
                </c:pt>
                <c:pt idx="180">
                  <c:v>152.31108333333333</c:v>
                </c:pt>
                <c:pt idx="181">
                  <c:v>152.56674999999998</c:v>
                </c:pt>
                <c:pt idx="182">
                  <c:v>218.52587499999993</c:v>
                </c:pt>
                <c:pt idx="183">
                  <c:v>269.45183333333335</c:v>
                </c:pt>
                <c:pt idx="184">
                  <c:v>291.06074999999993</c:v>
                </c:pt>
                <c:pt idx="185">
                  <c:v>221.78570833333333</c:v>
                </c:pt>
                <c:pt idx="186">
                  <c:v>137.50108333333336</c:v>
                </c:pt>
                <c:pt idx="187">
                  <c:v>89.134766666666664</c:v>
                </c:pt>
                <c:pt idx="188">
                  <c:v>102.89217499999999</c:v>
                </c:pt>
                <c:pt idx="189">
                  <c:v>99.119654166666677</c:v>
                </c:pt>
                <c:pt idx="190">
                  <c:v>99.531787500000007</c:v>
                </c:pt>
                <c:pt idx="191">
                  <c:v>95.505108333333283</c:v>
                </c:pt>
                <c:pt idx="192">
                  <c:v>87.906249999999986</c:v>
                </c:pt>
                <c:pt idx="193">
                  <c:v>97.656387499999994</c:v>
                </c:pt>
                <c:pt idx="194">
                  <c:v>115.10833333333335</c:v>
                </c:pt>
                <c:pt idx="195">
                  <c:v>110.55858333333333</c:v>
                </c:pt>
                <c:pt idx="196">
                  <c:v>107.81611666666669</c:v>
                </c:pt>
                <c:pt idx="197">
                  <c:v>153.48191666666665</c:v>
                </c:pt>
                <c:pt idx="198">
                  <c:v>211.63437500000001</c:v>
                </c:pt>
                <c:pt idx="199">
                  <c:v>237.98058333333333</c:v>
                </c:pt>
                <c:pt idx="200">
                  <c:v>204.13008333333335</c:v>
                </c:pt>
                <c:pt idx="201">
                  <c:v>140.77737500000001</c:v>
                </c:pt>
                <c:pt idx="202">
                  <c:v>181.84162500000002</c:v>
                </c:pt>
                <c:pt idx="203">
                  <c:v>241.24637500000006</c:v>
                </c:pt>
                <c:pt idx="204">
                  <c:v>287.09379166666662</c:v>
                </c:pt>
                <c:pt idx="205">
                  <c:v>299.33483333333334</c:v>
                </c:pt>
                <c:pt idx="206">
                  <c:v>258.47899999999998</c:v>
                </c:pt>
                <c:pt idx="207">
                  <c:v>246.13120833333332</c:v>
                </c:pt>
                <c:pt idx="208">
                  <c:v>229.94691666666662</c:v>
                </c:pt>
                <c:pt idx="209">
                  <c:v>182.71120833333336</c:v>
                </c:pt>
                <c:pt idx="210">
                  <c:v>131.37158333333335</c:v>
                </c:pt>
                <c:pt idx="211">
                  <c:v>116.85804166666664</c:v>
                </c:pt>
                <c:pt idx="212">
                  <c:v>144.10270833333334</c:v>
                </c:pt>
                <c:pt idx="213">
                  <c:v>148.27408333333332</c:v>
                </c:pt>
                <c:pt idx="214">
                  <c:v>150.23050000000001</c:v>
                </c:pt>
                <c:pt idx="215">
                  <c:v>139.68354166666666</c:v>
                </c:pt>
                <c:pt idx="216">
                  <c:v>117.35050000000001</c:v>
                </c:pt>
                <c:pt idx="217">
                  <c:v>164.57345833333332</c:v>
                </c:pt>
                <c:pt idx="218">
                  <c:v>222.58716666666666</c:v>
                </c:pt>
                <c:pt idx="219">
                  <c:v>248.80700000000002</c:v>
                </c:pt>
                <c:pt idx="220">
                  <c:v>214.84429166666669</c:v>
                </c:pt>
                <c:pt idx="221">
                  <c:v>151.37416666666664</c:v>
                </c:pt>
                <c:pt idx="222">
                  <c:v>192.23716666666667</c:v>
                </c:pt>
                <c:pt idx="223">
                  <c:v>251.39625000000001</c:v>
                </c:pt>
                <c:pt idx="224">
                  <c:v>297.00945833333333</c:v>
                </c:pt>
                <c:pt idx="225">
                  <c:v>309.22712499999994</c:v>
                </c:pt>
                <c:pt idx="226">
                  <c:v>268.43641666666667</c:v>
                </c:pt>
                <c:pt idx="227">
                  <c:v>256.04370833333331</c:v>
                </c:pt>
                <c:pt idx="228">
                  <c:v>239.70220833333337</c:v>
                </c:pt>
                <c:pt idx="229">
                  <c:v>192.39279166666668</c:v>
                </c:pt>
                <c:pt idx="230">
                  <c:v>140.95937499999997</c:v>
                </c:pt>
                <c:pt idx="231">
                  <c:v>126.33958333333334</c:v>
                </c:pt>
                <c:pt idx="232">
                  <c:v>153.47941666666665</c:v>
                </c:pt>
                <c:pt idx="233">
                  <c:v>157.54804166666665</c:v>
                </c:pt>
                <c:pt idx="234">
                  <c:v>174.17854166666666</c:v>
                </c:pt>
                <c:pt idx="235">
                  <c:v>195.83754166666668</c:v>
                </c:pt>
                <c:pt idx="236">
                  <c:v>143.50270833333335</c:v>
                </c:pt>
                <c:pt idx="237">
                  <c:v>122.50266666666668</c:v>
                </c:pt>
                <c:pt idx="238">
                  <c:v>144.39924999999999</c:v>
                </c:pt>
                <c:pt idx="239">
                  <c:v>217.70425</c:v>
                </c:pt>
                <c:pt idx="240">
                  <c:v>261.55762499999997</c:v>
                </c:pt>
                <c:pt idx="241">
                  <c:v>319.68004166666668</c:v>
                </c:pt>
                <c:pt idx="242">
                  <c:v>254.84879166666667</c:v>
                </c:pt>
                <c:pt idx="243">
                  <c:v>222.9940416666667</c:v>
                </c:pt>
                <c:pt idx="244">
                  <c:v>296.46120833333339</c:v>
                </c:pt>
                <c:pt idx="245">
                  <c:v>349.09395833333332</c:v>
                </c:pt>
                <c:pt idx="246">
                  <c:v>321.14104166666669</c:v>
                </c:pt>
                <c:pt idx="247">
                  <c:v>287.50979166666662</c:v>
                </c:pt>
                <c:pt idx="248">
                  <c:v>268.88733333333329</c:v>
                </c:pt>
                <c:pt idx="249">
                  <c:v>239.25800000000007</c:v>
                </c:pt>
                <c:pt idx="250">
                  <c:v>185.51866666666669</c:v>
                </c:pt>
                <c:pt idx="251">
                  <c:v>138.2945</c:v>
                </c:pt>
                <c:pt idx="252">
                  <c:v>148.31183333333334</c:v>
                </c:pt>
                <c:pt idx="253">
                  <c:v>169.22887500000004</c:v>
                </c:pt>
                <c:pt idx="254">
                  <c:v>170.76224999999999</c:v>
                </c:pt>
                <c:pt idx="255">
                  <c:v>195.09737499999997</c:v>
                </c:pt>
                <c:pt idx="256">
                  <c:v>193.84137499999997</c:v>
                </c:pt>
                <c:pt idx="257">
                  <c:v>146.33404166666668</c:v>
                </c:pt>
                <c:pt idx="258">
                  <c:v>126.99912499999999</c:v>
                </c:pt>
                <c:pt idx="259">
                  <c:v>183.64312499999997</c:v>
                </c:pt>
                <c:pt idx="260">
                  <c:v>243.04491666666664</c:v>
                </c:pt>
                <c:pt idx="261">
                  <c:v>297.97033333333331</c:v>
                </c:pt>
                <c:pt idx="262">
                  <c:v>320.25341666666662</c:v>
                </c:pt>
                <c:pt idx="263">
                  <c:v>244.93408333333323</c:v>
                </c:pt>
                <c:pt idx="264">
                  <c:v>244.49345833333334</c:v>
                </c:pt>
                <c:pt idx="265">
                  <c:v>322.58483333333334</c:v>
                </c:pt>
                <c:pt idx="266">
                  <c:v>287.81383333333332</c:v>
                </c:pt>
                <c:pt idx="267">
                  <c:v>195.31266666666662</c:v>
                </c:pt>
                <c:pt idx="268">
                  <c:v>375.82024999999999</c:v>
                </c:pt>
                <c:pt idx="269">
                  <c:v>1771.7540000000001</c:v>
                </c:pt>
                <c:pt idx="270">
                  <c:v>3369.4687499999995</c:v>
                </c:pt>
                <c:pt idx="271">
                  <c:v>1801.5475416666661</c:v>
                </c:pt>
                <c:pt idx="272">
                  <c:v>435.85354166666679</c:v>
                </c:pt>
                <c:pt idx="273">
                  <c:v>436.17400000000004</c:v>
                </c:pt>
                <c:pt idx="274">
                  <c:v>264.09769565217397</c:v>
                </c:pt>
              </c:numCache>
            </c:numRef>
          </c:val>
        </c:ser>
        <c:marker val="1"/>
        <c:axId val="117445376"/>
        <c:axId val="117453184"/>
      </c:lineChart>
      <c:dateAx>
        <c:axId val="117445376"/>
        <c:scaling>
          <c:orientation val="minMax"/>
        </c:scaling>
        <c:axPos val="b"/>
        <c:numFmt formatCode="m/d/yyyy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117453184"/>
        <c:crosses val="autoZero"/>
        <c:auto val="1"/>
        <c:lblOffset val="100"/>
      </c:dateAx>
      <c:valAx>
        <c:axId val="117453184"/>
        <c:scaling>
          <c:orientation val="minMax"/>
        </c:scaling>
        <c:axPos val="l"/>
        <c:majorGridlines>
          <c:spPr>
            <a:ln w="6350"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Discharge (cumec)</a:t>
                </a:r>
              </a:p>
            </c:rich>
          </c:tx>
          <c:layout>
            <c:manualLayout>
              <c:xMode val="edge"/>
              <c:yMode val="edge"/>
              <c:x val="6.9917104366610805E-3"/>
              <c:y val="0.3167020890681348"/>
            </c:manualLayout>
          </c:layout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174453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BD595-1165-4538-90E5-1DA2156F82AA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1A8D-645F-4AB5-8626-F66E29F42F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7920"/>
            <a:ext cx="2997502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5791200"/>
            <a:ext cx="9144000" cy="646773"/>
          </a:xfrm>
          <a:prstGeom prst="rect">
            <a:avLst/>
          </a:prstGeom>
        </p:spPr>
        <p:txBody>
          <a:bodyPr wrap="square" lIns="91879" tIns="45939" rIns="91879" bIns="45939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Fourth Workshop on Water Resources in Developing Countries: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Hydroclimate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Modelling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Analysis Tools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62400" y="6488668"/>
            <a:ext cx="2590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12-23 June 2017, Trieste, Italy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8817" y="6217920"/>
            <a:ext cx="1108983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381000" y="1371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Modeling hydrological system of the Mono River basin (West Africa) using the distributed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CHyM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model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92D05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2971830" y="4114800"/>
            <a:ext cx="4724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Hèou Maléki BADJANA (Togo)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Jean HOUNKPE (Benin)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Rinelle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DJIONDO NGONGANG (Cameroun)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Cosmo NGONGONDO (Malawi)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48000" y="1010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9600" y="12954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CHyM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model performance in the Mono River basin is promising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9600" y="27432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indent="-569913"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Objective conclusion on the performance of different datasets can not be made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9601" y="4267200"/>
            <a:ext cx="81534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Further work on the model and its calibration is required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8200" y="2590800"/>
            <a:ext cx="7383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THANKS FOR YOUR ATTENTION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57400" y="1600200"/>
            <a:ext cx="2484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Introduction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57400" y="2385283"/>
            <a:ext cx="5402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Presentation of the study area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57400" y="3170366"/>
            <a:ext cx="2666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Methodology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57400" y="3955449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Results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57400" y="4740533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Conclusion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52800" y="457200"/>
            <a:ext cx="1595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Outline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667000" y="152400"/>
            <a:ext cx="2573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079718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465138" algn="just"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Understanding and modeling hydrological systems of river basins is essential for sustainable water resources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management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7432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238" indent="-630238"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Advantage of physically-based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distributed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hydrological models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922693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238" indent="-630238"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Few studies on hydrological modeling in West Africa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4800" y="5168205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3700" indent="-1663700"/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Objective: assess the performance of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CHyM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model in simulating the hydrological system of Mono River basin (West Africa)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2895600" y="685800"/>
            <a:ext cx="6172200" cy="6172200"/>
            <a:chOff x="2057400" y="0"/>
            <a:chExt cx="7010400" cy="6858000"/>
          </a:xfrm>
        </p:grpSpPr>
        <p:pic>
          <p:nvPicPr>
            <p:cNvPr id="1027" name="Picture 3" descr="C:\Users\BADJANA\Desktop\Presentation_BS_MONO_ICTP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68436" y="0"/>
              <a:ext cx="5299364" cy="6858000"/>
            </a:xfrm>
            <a:prstGeom prst="rect">
              <a:avLst/>
            </a:prstGeom>
            <a:noFill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7400" y="224344"/>
              <a:ext cx="1676400" cy="1680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cxnSp>
          <p:nvCxnSpPr>
            <p:cNvPr id="6" name="Connecteur droit avec flèche 5"/>
            <p:cNvCxnSpPr/>
            <p:nvPr/>
          </p:nvCxnSpPr>
          <p:spPr>
            <a:xfrm>
              <a:off x="2514600" y="914400"/>
              <a:ext cx="20574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152400" y="1548825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Helvetica" pitchFamily="34" charset="0"/>
                <a:cs typeface="Helvetica" pitchFamily="34" charset="0"/>
              </a:rPr>
              <a:t>Lat. : 6˚ 12’N et 9˚ 15’ N </a:t>
            </a:r>
          </a:p>
          <a:p>
            <a:r>
              <a:rPr lang="fr-FR" sz="1600" dirty="0" smtClean="0">
                <a:latin typeface="Helvetica" pitchFamily="34" charset="0"/>
                <a:cs typeface="Helvetica" pitchFamily="34" charset="0"/>
              </a:rPr>
              <a:t>Long. : 00˚ 40’ et 02˚E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387025"/>
            <a:ext cx="24296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Helvetica" pitchFamily="34" charset="0"/>
                <a:cs typeface="Helvetica" pitchFamily="34" charset="0"/>
              </a:rPr>
              <a:t>A = 23.800 km²</a:t>
            </a:r>
          </a:p>
          <a:p>
            <a:r>
              <a:rPr lang="fr-FR" sz="1600" dirty="0" smtClean="0">
                <a:latin typeface="Helvetica" pitchFamily="34" charset="0"/>
                <a:cs typeface="Helvetica" pitchFamily="34" charset="0"/>
              </a:rPr>
              <a:t>(More </a:t>
            </a:r>
            <a:r>
              <a:rPr lang="fr-FR" sz="1600" dirty="0" err="1" smtClean="0">
                <a:latin typeface="Helvetica" pitchFamily="34" charset="0"/>
                <a:cs typeface="Helvetica" pitchFamily="34" charset="0"/>
              </a:rPr>
              <a:t>than</a:t>
            </a:r>
            <a:r>
              <a:rPr lang="fr-FR" sz="1600" dirty="0" smtClean="0">
                <a:latin typeface="Helvetica" pitchFamily="34" charset="0"/>
                <a:cs typeface="Helvetica" pitchFamily="34" charset="0"/>
              </a:rPr>
              <a:t> 88% in Togo)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4800" y="762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Presentation of the Mono River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basin 1/2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8600" y="3276600"/>
            <a:ext cx="350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MMQ at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Athiémé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110  m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/s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04800" y="990600"/>
            <a:ext cx="1475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West Africa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43589"/>
            <a:ext cx="3657600" cy="292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1" y="3243588"/>
            <a:ext cx="3657600" cy="29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0"/>
            <a:ext cx="3200400" cy="2510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4343400" y="2514600"/>
            <a:ext cx="4485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Monthly flows at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Athieme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(1960-2000)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8601" y="60960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Monthly flows at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Athiémé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a) before (1960-1987) and after (1987-2000)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operationalization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Nangbéto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hydropower dam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4800" y="76200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Presentation of the Mono River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basin 2/2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48000" y="1010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Methodology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19200" y="1619071"/>
            <a:ext cx="32953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TRMM 3B42 (0.25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PERSIANN (0.25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ERA Interim (0.75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4162" y="933271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Data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74162" y="3276600"/>
            <a:ext cx="1664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Methods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19200" y="4068127"/>
            <a:ext cx="5642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Implementation of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CHyM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model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19200" y="4717434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Model running under different conditions and on different periods and with different datasets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9200" y="5754707"/>
            <a:ext cx="359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Visual assessment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642938" y="962025"/>
          <a:ext cx="7858124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048000" y="1010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Results 1/3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5800" y="6096000"/>
            <a:ext cx="828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Observed and simulated discharge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June-September 1979)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1913" y="809625"/>
          <a:ext cx="8548688" cy="498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5800" y="6096000"/>
            <a:ext cx="7736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Observed and simulated discharge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June-August 1998)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048000" y="1010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Results 2/3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048000" y="1010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Results 3/3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5800" y="6096000"/>
            <a:ext cx="838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Observed and simulated discharge (March-November 2010)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aphique 4"/>
          <p:cNvGraphicFramePr/>
          <p:nvPr/>
        </p:nvGraphicFramePr>
        <p:xfrm>
          <a:off x="228600" y="7620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332</Words>
  <Application>Microsoft Office PowerPoint</Application>
  <PresentationFormat>Affichage à l'écran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BADJANA</dc:creator>
  <cp:lastModifiedBy>BADJANA</cp:lastModifiedBy>
  <cp:revision>38</cp:revision>
  <dcterms:created xsi:type="dcterms:W3CDTF">2017-06-22T20:01:11Z</dcterms:created>
  <dcterms:modified xsi:type="dcterms:W3CDTF">2017-06-23T07:21:50Z</dcterms:modified>
</cp:coreProperties>
</file>